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7"/>
  </p:notesMasterIdLst>
  <p:sldIdLst>
    <p:sldId id="256" r:id="rId2"/>
    <p:sldId id="305" r:id="rId3"/>
    <p:sldId id="306" r:id="rId4"/>
    <p:sldId id="307" r:id="rId5"/>
    <p:sldId id="308" r:id="rId6"/>
    <p:sldId id="309" r:id="rId7"/>
    <p:sldId id="310" r:id="rId8"/>
    <p:sldId id="314" r:id="rId9"/>
    <p:sldId id="311" r:id="rId10"/>
    <p:sldId id="315" r:id="rId11"/>
    <p:sldId id="320" r:id="rId12"/>
    <p:sldId id="319" r:id="rId13"/>
    <p:sldId id="325" r:id="rId14"/>
    <p:sldId id="326" r:id="rId15"/>
    <p:sldId id="312" r:id="rId16"/>
  </p:sldIdLst>
  <p:sldSz cx="9144000" cy="5143500" type="screen16x9"/>
  <p:notesSz cx="6858000" cy="9144000"/>
  <p:embeddedFontLst>
    <p:embeddedFont>
      <p:font typeface="Lora" pitchFamily="2" charset="0"/>
      <p:regular r:id="rId18"/>
      <p:bold r:id="rId19"/>
      <p:italic r:id="rId20"/>
      <p:boldItalic r:id="rId21"/>
    </p:embeddedFont>
    <p:embeddedFont>
      <p:font typeface="Quattrocento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912885-67A2-4EBF-9E33-DDC629D06BFE}">
  <a:tblStyle styleId="{C4912885-67A2-4EBF-9E33-DDC629D0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12:5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310 114 1484 0 0,'0'0'10423'0'0,"-7"-1"-10268"0"0,-24-1 730 0 0,30 0-782 0 0,-1 0 1 0 0,1-1-1 0 0,-1 1 1 0 0,1 0 0 0 0,0-1-1 0 0,0 1 1 0 0,0-1-1 0 0,0 1 1 0 0,1-1 0 0 0,-1 0-1 0 0,0-3 1 0 0,-2-5 289 0 0,2 9-309 0 0,-6-9 203 0 0,5 8-230 0 0,0-1 0 0 0,-1 1-1 0 0,0 0 1 0 0,0 0 0 0 0,0 0 0 0 0,0 0-1 0 0,-1 0 1 0 0,-4-2 0 0 0,7 4-17 0 0,-1 0 12 0 0,-32-16 220 0 0,32 17-234 0 0,-13-5 112 0 0,3 5-131 0 0,9 0-33 0 0,0 1 3 0 0,-5 0 44 0 0,0 1 0 0 0,0 0 0 0 0,1 0-1 0 0,-10 5 1 0 0,9-4-47 0 0,6-2 15 0 0,-1-1 12 0 0,-9 3-5 0 0,9-2 6 0 0,0 0 0 0 0,-1 0 0 0 0,1 1 0 0 0,0-1 0 0 0,0 1 0 0 0,0-1 0 0 0,0 1 0 0 0,0 0 0 0 0,0 0 0 0 0,0 0 0 0 0,0 1 0 0 0,1-1 0 0 0,0 1 0 0 0,-1-1 0 0 0,-2 5 1 0 0,4-5-6 0 0,0-1 19 0 0,-1 2-29 0 0,0-1-1 0 0,-9 18-16 0 0,5 18 134 0 0,6-36-122 0 0,5 16 70 0 0,-4-16-59 0 0,-1 0 0 0 0,1 0 0 0 0,0 0 0 0 0,0 0 1 0 0,1 0-1 0 0,-1 0 0 0 0,0 0 0 0 0,1 0 0 0 0,-1-1 1 0 0,1 1-1 0 0,-1-1 0 0 0,1 1 0 0 0,0-1 1 0 0,-1 1-1 0 0,1-1 0 0 0,0 0 0 0 0,0 0 0 0 0,0 0 1 0 0,0 0-1 0 0,0 0 0 0 0,0 0 0 0 0,1-1 0 0 0,-1 1 1 0 0,0-1-1 0 0,0 1 0 0 0,0-1 0 0 0,4 0 1 0 0,-3 1 32 0 0,31 0 66 0 0,-31-1-78 0 0,12 0-4 0 0,-12 0 6 0 0,13 2 66 0 0,-13-2-28 0 0,2 0-61 0 0,3 0 31 0 0,0 0 0 0 0,0-1 0 0 0,0 0 0 0 0,0-1 0 0 0,7-1 0 0 0,-13 2-3 0 0,-1 1-24 0 0,4 0 17 0 0,-1 0 0 0 0,0 0 0 0 0,1-1 0 0 0,-1 1 0 0 0,0-1 0 0 0,1 0 0 0 0,-1 0 0 0 0,0-1 0 0 0,0 1 0 0 0,6-4 0 0 0,-8 4 18 0 0,-1-1-7 0 0,1 0-24 0 0,0 0-1 0 0,0 0 1 0 0,0-1-1 0 0,-1 1 0 0 0,1-1 1 0 0,-1 1-1 0 0,1-1 1 0 0,0-3-1 0 0,8-38 53 0 0,-10 42-87 0 0,-4-3-577 0 0,-10 1-5838 0 0,-3 4-533 0 0,11 0 5453 0 0,5 0 2203 0 0,-2 0-2592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19:58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46 644 0 0,'0'0'4780'0'0,"-1"-5"-4707"0"0,-2-21 725 0 0,2 25-762 0 0,0 0 0 0 0,1 0 0 0 0,-1 0 0 0 0,0 0 0 0 0,0 0 0 0 0,1 0 0 0 0,-1 0 0 0 0,0 1 0 0 0,0-1 0 0 0,0 0 0 0 0,0 1 0 0 0,0-1 0 0 0,0 1 0 0 0,0-1 1 0 0,0 1-1 0 0,0-1 0 0 0,0 1 0 0 0,0 0 0 0 0,-1 0 0 0 0,1-1 0 0 0,-1 1 0 0 0,2 0-66 0 0,-3-1 339 0 0,-1 2-287 0 0,-11 1-38 0 0,11-1 108 0 0,2 1-59 0 0,-1-1-28 0 0,-1 1-19 0 0,-9 16 167 0 0,11-15-113 0 0,-1 0 0 0 0,1 1 0 0 0,0-1 0 0 0,1 1 0 0 0,-1 0 0 0 0,1-1 0 0 0,-1 1-1 0 0,0 8 1 0 0,1-10 66 0 0,1-1-103 0 0,-1-1-1 0 0,1 1 0 0 0,0 0 1 0 0,-1 0-1 0 0,1 0 0 0 0,0 0 1 0 0,-1 0-1 0 0,1 0 1 0 0,0 0-1 0 0,0-1 0 0 0,0 1 1 0 0,0 0-1 0 0,0 0 0 0 0,0 0 1 0 0,0 0-1 0 0,0 0 0 0 0,0 0 1 0 0,0 0-1 0 0,0 0 0 0 0,1 0 1 0 0,-1 0-1 0 0,1 1 0 0 0,-1-1 6 0 0,0 0 0 0 0,0 1 0 0 0,0-1-1 0 0,1 0 1 0 0,-1 0 0 0 0,0 1-1 0 0,1-1 1 0 0,-1 0 0 0 0,1 0 0 0 0,-1 0-1 0 0,1 1 1 0 0,0-1 0 0 0,-1 0 0 0 0,1 0-1 0 0,0 0 1 0 0,2 1 0 0 0,4 4 7 0 0,-6-5-6 0 0,-1 0 0 0 0,1 0-1 0 0,0 0 1 0 0,0 0 0 0 0,-1-1 0 0 0,1 1-1 0 0,0 0 1 0 0,0-1 0 0 0,0 1-1 0 0,0 0 1 0 0,0-1 0 0 0,2 1-1 0 0,24 5 82 0 0,-24-6-24 0 0,0 0-24 0 0,8 0-39 0 0,-9 0 8 0 0,2 0 62 0 0,13 0 10 0 0,-14 0-55 0 0,28-3-121 0 0,-28 3 183 0 0,27-1-36 0 0,-27 0-29 0 0,29-4 10 0 0,-31 4-22 0 0,0 0 0 0 0,0-1 0 0 0,0 1-1 0 0,0 0 1 0 0,0 0 0 0 0,0-1 0 0 0,-1 1 0 0 0,1 0 0 0 0,0-1-1 0 0,-1 1 1 0 0,0-1 0 0 0,1 1 0 0 0,-1-1 0 0 0,0 1-1 0 0,1-1 1 0 0,-1 1 0 0 0,0-1 0 0 0,0 1 0 0 0,0-1 0 0 0,0 1-1 0 0,-1-3 1 0 0,1 2 35 0 0,-5-4-46 0 0,5 5-7 0 0,-1 0-1 0 0,1 0 0 0 0,-1 0 0 0 0,1 0 0 0 0,-1 1 0 0 0,0-1 0 0 0,1 0 0 0 0,-1 0 0 0 0,0 0 0 0 0,0 1 0 0 0,0-1 0 0 0,0 0 0 0 0,1 1 0 0 0,-1-1 0 0 0,0 1 0 0 0,-2-1 1 0 0,-40-2-130 0 0,40 4 198 0 0,-1-1-95 0 0,-9 1 15 0 0,10-1 72 0 0,-13 2 56 0 0,5-1 150 0 0,2 2-1470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7:12:03.6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0 471 24575,'1'85'0,"-1"35"0,30-244 0,-20 73 0,31-88 0,-27 98 0,-1-1 0,-2 0 0,7-61 0,-15-30-1365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7:12:06.3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84 384 24575,'0'-333'0,"0"330"0,-3-32 0,3 34 0,0 1 0,0 0 0,0-1 0,0 1 0,0-1 0,0 1 0,0-1 0,0 1 0,0-1 0,-1 1 0,1-1 0,0 1 0,0-1 0,0 1 0,-1 0 0,1-1 0,0 1 0,-1 0 0,1-1 0,0 1 0,-1 0 0,1-1 0,0 1 0,-1 0 0,1-1 0,-1 1 0,1 0 0,0 0 0,-1 0 0,1-1 0,-1 1 0,1 0 0,-1 0 0,1 0 0,-1 0 0,1 0 0,-1 0 0,1 0 0,-1 0 0,1 0 0,-1 0 0,1 0 0,-1 0 0,1 0 0,0 1 0,-1-1 0,1 0 0,-1 0 0,1 0 0,-1 1 0,1-1 0,0 0 0,-1 0 0,1 1 0,-1-1 0,1 0 0,0 1 0,0-1 0,-1 1 0,1-1 0,-6 6 0,1 0 0,1 0 0,-1 1 0,1-1 0,0 1 0,1 0 0,-1 0 0,1 0 0,1 0 0,-1 1 0,1-1 0,-1 11 0,-2 11 0,-2 55 0,7-73 0,0 51 0,0-57 0,1 0 0,0 0 0,0 1 0,0-1 0,1 0 0,-1-1 0,1 1 0,1 0 0,3 6 0,-6-10 13,1 0 0,-1 0-1,1-1 1,-1 1-1,1 0 1,0-1 0,-1 1-1,1-1 1,0 1 0,-1-1-1,1 1 1,0-1 0,0 1-1,-1-1 1,1 0 0,0 0-1,0 1 1,0-1-1,0 0 1,-1 0 0,1 0-1,0 0 1,0 0 0,0 0-1,0 0 1,1 0 0,22-11-1720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7:12:09.0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142 0 24575,'-4'0'0,"-7"0"0,-9 0 0,-7 0 0,0 3 0,5 9 0,6 8 0,6 8 0,5 2 0,6 3 0,3 3 0,1-2 0,7 1 0,0 0 0,0 2 0,3-6 0,3-8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7:12:22.0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 6 24575,'-6'13'0,"1"1"0,0 0 0,1-1 0,1 1 0,0 1 0,1-1 0,1 0 0,0 1 0,0-1 0,2 1 0,2 18 0,-2-30 0,0 1 0,0 0 0,0-1 0,0 1 0,0-1 0,1 0 0,0 1 0,-1-1 0,1 0 0,0 0 0,1 0 0,-1 0 0,1 0 0,-1-1 0,1 1 0,0-1 0,0 1 0,0-1 0,0 0 0,0 0 0,0-1 0,1 1 0,-1-1 0,1 1 0,-1-1 0,1 0 0,-1 0 0,6 0 0,1 0 0,0 0 0,0 0 0,0-1 0,1-1 0,-1 1 0,0-2 0,0 0 0,0 0 0,13-4 0,-17 3 0,0-1 0,1 1 0,-1-1 0,0 0 0,-1 0 0,1-1 0,-1 1 0,0-1 0,0-1 0,0 1 0,-1-1 0,6-8 0,-1-1 0,0 0 0,-1-1 0,11-32 0,-18 44 0,0 1 0,0 0 0,0-1 0,0 0 0,0 1 0,-1-1 0,0 1 0,0-1 0,0 0 0,0 1 0,0-1 0,-1 1 0,0-1 0,-1-4 0,1 6 0,0 0 0,0 0 0,-1 0 0,1 0 0,-1 0 0,0 0 0,0 0 0,1 1 0,-1-1 0,0 0 0,-1 1 0,1 0 0,0-1 0,0 1 0,0 0 0,-1 0 0,1 0 0,-1 1 0,1-1 0,-1 0 0,-3 1 0,-15-3-132,-1 1-1,0 1 1,-27 3-1,33-2-702,-14 1-5991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7:12:25.5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54 106 24575,'-11'16'0,"-16"34"0,24-43 0,0-1 0,1 0 0,0 1 0,0-1 0,1 1 0,0 0 0,0-1 0,0 14 0,1-18 0,1 0 0,-1 0 0,0 0 0,1 0 0,0 0 0,-1 0 0,1-1 0,0 1 0,0 0 0,0 0 0,0-1 0,0 1 0,0-1 0,1 1 0,-1-1 0,0 1 0,1-1 0,-1 0 0,1 0 0,0 0 0,-1 0 0,1 0 0,0 0 0,0 0 0,-1 0 0,1-1 0,0 1 0,0-1 0,0 1 0,0-1 0,0 0 0,2 0 0,7 1 0,0 0 0,0-2 0,0 1 0,13-3 0,-24 3 0,16-2 0,0-1 0,0 0 0,-1-1 0,1 0 0,21-11 0,-31 12 0,1-1 0,-1 0 0,0 0 0,0-1 0,0 0 0,0 0 0,-1 0 0,0 0 0,0-1 0,-1 0 0,1 0 0,-1-1 0,6-12 0,-8 14 0,1-1 0,-1 1 0,0-1 0,0 0 0,-1 0 0,0 0 0,0 0 0,0 0 0,-1 0 0,0 0 0,-1-12 0,0 14 0,0 0 0,0 1 0,0-1 0,0 1 0,-1-1 0,1 1 0,-1-1 0,0 1 0,0 0 0,0 0 0,-1 0 0,1 0 0,-1 1 0,0-1 0,0 1 0,1-1 0,-2 1 0,1 0 0,0 0 0,-6-2 0,0 0 0,-1 0 0,1 1 0,-1 0 0,0 0 0,0 1 0,0 1 0,0 0 0,0 0 0,-1 1 0,-10 1 0,17 0 0,0-1 0,-1 1 0,1 0 0,0 0 0,0 1 0,0-1 0,0 1 0,0 0 0,0 0 0,0 0 0,-4 4 0,6-4 0,-1 0 0,1 1 0,0-1 0,0 1 0,1-1 0,-1 1 0,0 0 0,1-1 0,0 1 0,-1 0 0,1 0 0,0 0 0,1 0 0,-1 0 0,0 0 0,1 0 0,0 4 0,0 25-1365,3-3-5461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7:12:31.0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140 1 24575,'-6'15'0,"1"0"0,0 1 0,2 0 0,-1 0 0,2 0 0,-1 18 0,0-9 0,-4 172 0,4-74 0,2-110 0,-2 0 0,0 0 0,0 0 0,-1 0 0,-1 0 0,-12 23 0,0 2 0,2 0-682,-10 44-1,19-60-6143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7:12:32.2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24575,'0'0'-8191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39:33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11 1524 0 0,'0'0'2486'0'0,"-3"0"-2122"0"0,1 0 153 0 0,0 1-1 0 0,0-1 0 0 0,-1 0 1 0 0,1 0-1 0 0,0 0 1 0 0,0 0-1 0 0,0 0 0 0 0,0-1 1 0 0,0 1-1 0 0,-1 0 0 0 0,1-1 1 0 0,0 0-1 0 0,0 1 0 0 0,-2-3 1 0 0,2 2 321 0 0,-5 0-376 0 0,-1 0 1 0 0,0 0-1 0 0,-14 0 1 0 0,18 1-416 0 0,1 1 0 0 0,-1 0-1 0 0,0 0 1 0 0,1 0 0 0 0,-1 0 0 0 0,1 0-1 0 0,-1 1 1 0 0,1-1 0 0 0,0 1 0 0 0,0 0 0 0 0,0 0-1 0 0,-5 4 1 0 0,7-4 0 0 0,-11 12 144 0 0,11-13-152 0 0,-1 2 8 0 0,0-1-1 0 0,0 1 0 0 0,0 0 0 0 0,1 0 0 0 0,-1 1 1 0 0,1-1-1 0 0,-1 0 0 0 0,1 0 0 0 0,-1 5 0 0 0,3 32 12 0 0,0-37 6 0 0,17 30 115 0 0,-15-30-162 0 0,1-1 1 0 0,-1 0 0 0 0,1 1 0 0 0,0-1-1 0 0,0-1 1 0 0,0 1 0 0 0,0 0 0 0 0,0-1 0 0 0,0 0-1 0 0,1 0 1 0 0,7 1 0 0 0,-8-2-1 0 0,-1 0-42 0 0,12 0 60 0 0,-12 0-35 0 0,0-1 2 0 0,7 0-30 0 0,-7 0 90 0 0,11-3-83 0 0,29-14 110 0 0,-41 17-47 0 0,15-10 102 0 0,-15 10-131 0 0,17-28 205 0 0,-19 26-151 0 0,1 1 0 0 0,-1-1 0 0 0,0 0 0 0 0,0 1 0 0 0,0-1 1 0 0,0 0-1 0 0,0 1 0 0 0,-1-1 0 0 0,1 0 0 0 0,-1 1 0 0 0,-1-5 0 0 0,1 5-17 0 0,-5-6 168 0 0,3 6-151 0 0,1-1 0 0 0,-1 1 0 0 0,0 0 0 0 0,0 0-1 0 0,0 1 1 0 0,0-1 0 0 0,0 1 0 0 0,0-1 0 0 0,-5-1-1 0 0,6 3-13 0 0,-3-2 678 0 0,4 2-1522 0 0,-16-22-16081 0 0,13 12 15233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39:2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2548 305 664 0 0,'-23'-8'643'0'0,"3"2"-571"0"0,19 6 327 0 0,-16-17 2510 0 0,17 15-2714 0 0,-1 1 0 0 0,0 0-1 0 0,0-1 1 0 0,1 1 0 0 0,-1 0 0 0 0,1-1-1 0 0,-1 1 1 0 0,1-1 0 0 0,0 1 0 0 0,-1-1-1 0 0,1 1 1 0 0,0-1 0 0 0,0 1 0 0 0,0-1-1 0 0,0 1 1 0 0,0-1 0 0 0,0 1-1 0 0,1-1 1 0 0,-1 1 0 0 0,0 0 0 0 0,1-1-1 0 0,-1 1 1 0 0,1-1 0 0 0,0 1 0 0 0,-1 0-1 0 0,1-1 1 0 0,0 1 0 0 0,1-2 0 0 0,0 0 64 0 0,-1 1 165 0 0,-1-3 136 0 0,1 1 1 0 0,-1 0-1 0 0,1 0 0 0 0,0 0 0 0 0,3-7 0 0 0,2-15 1074 0 0,-3 6-895 0 0,-3 18-497 0 0,1-1-34 0 0,-1-25 504 0 0,-1 25-458 0 0,1 0-109 0 0,0-2 24 0 0,0-1-1 0 0,-1 0 1 0 0,0 0 0 0 0,0 1-1 0 0,-3-9 1 0 0,3 13-70 0 0,-11-22 429 0 0,8 19-485 0 0,0 1-1 0 0,-1-1 0 0 0,0 1 0 0 0,0 0 1 0 0,0 0-1 0 0,0 0 0 0 0,0 0 0 0 0,0 1 1 0 0,-1 0-1 0 0,1 0 0 0 0,-1 1 1 0 0,1 0-1 0 0,-8-1 0 0 0,-12-1 54 0 0,-46 0 0 0 0,31 3 19 0 0,-41 1 28 0 0,-1 4-1 0 0,-96 18 1 0 0,115-14-59 0 0,-102 14 43 0 0,-185 25-24 0 0,-2-22-19 0 0,-51-18 173 0 0,230-2-178 0 0,154-5-67 0 0,-224 4 18 0 0,194-8-16 0 0,46 3-8 0 0,0 0-28 0 0,-8 0-5 0 0,11 0 28 0 0,-1 0 0 0 0,0 0-1 0 0,0 0 1 0 0,0 0 0 0 0,0 0 0 0 0,0 0 0 0 0,1 0 0 0 0,-1 0-1 0 0,0 0 1 0 0,0 0 0 0 0,0 0 0 0 0,0-1 0 0 0,1 1 0 0 0,-1 0-1 0 0,0-1 1 0 0,0 1 0 0 0,0 0 0 0 0,1-1 0 0 0,-1 1 0 0 0,0-1-1 0 0,1 1 1 0 0,-1-1 0 0 0,0 1 0 0 0,1-1 0 0 0,-1 0-1 0 0,1 1 1 0 0,-1-1 0 0 0,1 0 0 0 0,-1 0 0 0 0,1 1 0 0 0,-1-1-1 0 0,1 0 1 0 0,0 0 0 0 0,-1 0 0 0 0,1 1 0 0 0,0-1 0 0 0,0 0-1 0 0,0 0 1 0 0,0 0 0 0 0,0 0 0 0 0,0 0 0 0 0,0-2-15 0 0,1 0-12 0 0,0-1 24 0 0,3-5-5 0 0,18-10-2 0 0,-9 9-1 0 0,1 0 0 0 0,0 2 0 0 0,1 0 0 0 0,24-10 0 0 0,-37 17-42 0 0,15-5-126 0 0,-100 67 183 0 0,56-43-60 0 0,1 1-1 0 0,-40 38 1 0 0,64-55 53 0 0,0 0-1 0 0,1 0 1 0 0,0 0 0 0 0,-1 0-1 0 0,1 1 1 0 0,0-1-1 0 0,0 1 1 0 0,0-1 0 0 0,0 1-1 0 0,1-1 1 0 0,-1 1 0 0 0,0 2-1 0 0,1-3-17 0 0,7 16 129 0 0,-5-14-115 0 0,1 2-20 0 0,24 16-11 0 0,-17-16 29 0 0,0 0 0 0 0,1-1-1 0 0,0 0 1 0 0,0 0-1 0 0,1-1 1 0 0,-1 0 0 0 0,1-1-1 0 0,0-1 1 0 0,21 2-1 0 0,-26-2 19 0 0,27 5-34 0 0,-25-3-114 0 0,17 7-287 0 0,-8-10-5900 0 0,5-9 2218 0 0,-21 7 3509 0 0,-1 0-1 0 0,1 0 1 0 0,-1-1 0 0 0,1 1 0 0 0,-1 0-1 0 0,0-1 1 0 0,1 1 0 0 0,-1-1-1 0 0,0 1 1 0 0,0-1 0 0 0,0 1 0 0 0,1-4-1 0 0,-1 3-1213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39:3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75 2136 0 0,'0'0'12545'0'0,"-1"-5"-12439"0"0,-6-14 2 0 0,5 14 433 0 0,1 2-495 0 0,1 2 13 0 0,-1-1 1 0 0,1 1 0 0 0,-1-1-1 0 0,0 1 1 0 0,0-1-1 0 0,1 1 1 0 0,-1 0 0 0 0,0-1-1 0 0,0 1 1 0 0,0 0-1 0 0,-1 0 1 0 0,1 0 0 0 0,0-1-1 0 0,0 1 1 0 0,-2-1 0 0 0,1 1 63 0 0,0-1-51 0 0,0 1-1 0 0,0-1 1 0 0,0 0 0 0 0,0 1 0 0 0,-1-1-1 0 0,1 1 1 0 0,0 0 0 0 0,-1 0 0 0 0,1 0-1 0 0,-6-2 1 0 0,-18 1-14 0 0,23 2 110 0 0,-1 0-138 0 0,-5 1 57 0 0,0 1 0 0 0,0 0 1 0 0,1 1-1 0 0,-12 3 0 0 0,19-5-55 0 0,-31 19 118 0 0,28-18-110 0 0,1 1 0 0 0,-1 0-1 0 0,1 0 1 0 0,-1 0-1 0 0,-4 7 1 0 0,4-4 40 0 0,3-5-40 0 0,-1 0-10 0 0,-25 34 171 0 0,26-33-189 0 0,-2 0-1 0 0,1 0 1 0 0,0 0-1 0 0,1 1 0 0 0,-1-1 0 0 0,0 1 1 0 0,1-1-1 0 0,-1 1 0 0 0,1 0 0 0 0,0-1 1 0 0,-1 4-1 0 0,-2 2 13 0 0,3-6 10 0 0,0-1-27 0 0,-3 7 48 0 0,3-6-48 0 0,-3 6 72 0 0,4-7-80 0 0,0-1 0 0 0,-1 1 0 0 0,1-1-1 0 0,0 1 1 0 0,-1-1 0 0 0,1 1 0 0 0,0 0 0 0 0,-1-1-1 0 0,1 1 1 0 0,0-1 0 0 0,0 1 0 0 0,0 0-1 0 0,0-1 1 0 0,-1 1 0 0 0,1-1 0 0 0,0 1-1 0 0,0 0 1 0 0,0-1 0 0 0,0 1 0 0 0,1 0-1 0 0,-1-1 1 0 0,0 1 0 0 0,0 0 0 0 0,2 2 13 0 0,-1 0 1 0 0,1 0-1 0 0,0 0 1 0 0,0 0-1 0 0,0 0 1 0 0,0-1-1 0 0,0 1 1 0 0,4 3-1 0 0,-5-6-2 0 0,2 1-17 0 0,6 3-11 0 0,-6-3 7 0 0,24 7 9 0 0,4-11 47 0 0,-28 3-7 0 0,31-10 108 0 0,-17 7-127 0 0,-15 2 45 0 0,0 0-90 0 0,-1 1 20 0 0,1-1 1 0 0,-1 0 0 0 0,1 1-1 0 0,-1-1 1 0 0,0 0 0 0 0,1 0-1 0 0,-1 0 1 0 0,0 0 0 0 0,0 0-1 0 0,0 0 1 0 0,0 0 0 0 0,0 0-1 0 0,2-2 1 0 0,0-1 8 0 0,-2 3-7 0 0,3-3 9 0 0,0 1-1 0 0,-1-1 0 0 0,1 0 0 0 0,4-9 0 0 0,8-20 198 0 0,-13 13-128 0 0,-3 18-70 0 0,-2-17 30 0 0,1 17-25 0 0,0 0 1 0 0,0 0-1 0 0,0 0 0 0 0,0 0 0 0 0,0 1 0 0 0,0-1 1 0 0,-1 0-1 0 0,1 1 0 0 0,-1-1 0 0 0,-2-2 0 0 0,2 3 16 0 0,0 0-10 0 0,-4-1 3080 0 0,2 0-4507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0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6 448 0 0,'0'0'479'0'0,"-14"-3"1182"0"0,-11 1-418 0 0,22 1-335 0 0,0 1-755 0 0,-27 1 789 0 0,27 0-774 0 0,-3 0-73 0 0,5-1-85 0 0,-1 0 1 0 0,1 1 0 0 0,0-1 0 0 0,-1 0-1 0 0,1 0 1 0 0,0 1 0 0 0,0-1-1 0 0,-1 1 1 0 0,1-1 0 0 0,0 1-1 0 0,0 0 1 0 0,0-1 0 0 0,0 1 0 0 0,-1 1-1 0 0,-16 18 207 0 0,18-18-197 0 0,-1-1 1 0 0,1 0 0 0 0,0 1-1 0 0,0-1 1 0 0,0 1-1 0 0,0-1 1 0 0,0 0-1 0 0,0 1 1 0 0,0-1 0 0 0,0 1-1 0 0,1-1 1 0 0,-1 0-1 0 0,0 1 1 0 0,1-1-1 0 0,-1 0 1 0 0,1 0-1 0 0,0 1 1 0 0,-1-1 0 0 0,1 0-1 0 0,0 0 1 0 0,1 2-1 0 0,1 0 33 0 0,0-1-1 0 0,-1-1 0 0 0,1 1 0 0 0,0 0 1 0 0,0 0-1 0 0,0-1 0 0 0,0 0 0 0 0,3 1 1 0 0,-3-1 71 0 0,14 3-126 0 0,-2-4-17 0 0,-12 0 221 0 0,16-2-121 0 0,-16 2-47 0 0,34-16 410 0 0,-36 16-422 0 0,0 0 1 0 0,0-1 0 0 0,0 1-1 0 0,0 0 1 0 0,0-1-1 0 0,0 1 1 0 0,0-1 0 0 0,0 1-1 0 0,0-1 1 0 0,0 0-1 0 0,-1 1 1 0 0,1-1 0 0 0,0 0-1 0 0,0 0 1 0 0,-1 1-1 0 0,1-1 1 0 0,0 0 0 0 0,-1 0-1 0 0,1 0 1 0 0,-1 0-1 0 0,1 0 1 0 0,0-1 0 0 0,6-19 432 0 0,-7 19-63 0 0,-11-12-194 0 0,-16 8 28 0 0,11 4-259 0 0,12 2-186 0 0,-1 0 148 0 0,-4 1-7849 0 0,-10 0 6119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39:49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24 880 0 0,'0'0'520'0'0,"6"-18"635"0"0,-4 13 2435 0 0,-7 8-3487 0 0,-6 4 155 0 0,0 0-1 0 0,1 1 1 0 0,0 1 0 0 0,-13 13 0 0 0,2 1 187 0 0,1 1 0 0 0,0 1 0 0 0,2 0 1 0 0,1 1-1 0 0,-19 42 0 0 0,24-41-88 0 0,1 1 0 0 0,2 1-1 0 0,1 0 1 0 0,1 0 0 0 0,2 1-1 0 0,0-1 1 0 0,1 55 0 0 0,4-71-250 0 0,0-1 0 0 0,1 0 1 0 0,1 0-1 0 0,0 0 0 0 0,1 0 0 0 0,0 0 0 0 0,1 0 1 0 0,0 0-1 0 0,1-1 0 0 0,0 0 0 0 0,10 16 1 0 0,14 15 115 0 0,-10-17-119 0 0,28 28-1 0 0,-46-52-585 0 0,-1 0 291 0 0,1-1 0 0 0,-1 1 0 0 0,0-1 0 0 0,0 1 0 0 0,1-1 0 0 0,-1 0 0 0 0,0 1 1 0 0,1-1-1 0 0,-1 1 0 0 0,0-1 0 0 0,1 0 0 0 0,-1 1 0 0 0,0-1 0 0 0,1 0 0 0 0,-1 0 1 0 0,1 1-1 0 0,-1-1 0 0 0,1 0 0 0 0,-1 0 0 0 0,1 0 0 0 0,-1 1 0 0 0,1-1 0 0 0,-1 0 1 0 0,1 0-1 0 0,-1 0 0 0 0,1 0 0 0 0,-1 0 0 0 0,1 0 0 0 0,-1 0 0 0 0,1 0 0 0 0,-1 0 0 0 0,1-1 1 0 0,12 0-2904 0 0,-10 1 1117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39:39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68 1164 0 0,'0'0'415'0'0,"-6"-27"4580"0"0,8 16-4694 0 0,-1 8 646 0 0,10-18 2561 0 0,-11 21-3484 0 0,0-1 0 0 0,0 1 0 0 0,0 0 0 0 0,0 0 0 0 0,0 0 0 0 0,0 0 1 0 0,0-1-1 0 0,0 1 0 0 0,0 0 0 0 0,0 0 0 0 0,0 0 0 0 0,0 0 0 0 0,0-1 0 0 0,0 1 1 0 0,0 0-1 0 0,0 0 0 0 0,1 0 0 0 0,-1 0 0 0 0,0-1 0 0 0,0 1 0 0 0,0 0 0 0 0,0 0 0 0 0,0 0 1 0 0,0 0-1 0 0,0 0 0 0 0,1 0 0 0 0,-1 0 0 0 0,0-1 0 0 0,0 1 0 0 0,0 0 0 0 0,0 0 1 0 0,1 0-1 0 0,-1 0 0 0 0,0 0 0 0 0,0 0 0 0 0,0 0 0 0 0,0 0 0 0 0,1 0 0 0 0,-1 0 1 0 0,0 0-1 0 0,0 0 0 0 0,0 0 0 0 0,0 0 0 0 0,1 0 0 0 0,-1 0 0 0 0,0 0 0 0 0,0 0 0 0 0,0 0 1 0 0,0 0-1 0 0,1 0 0 0 0,-1 0 0 0 0,0 0 0 0 0,0 1 0 0 0,0-1 0 0 0,0 0 0 0 0,0 0 1 0 0,1 0-1 0 0,6 10 1582 0 0,-5-6-2074 0 0,0 0 562 0 0,-2 24 278 0 0,0-25-273 0 0,-2 12 77 0 0,-5 92 967 0 0,3-37-555 0 0,-2 13-157 0 0,4-41-358 0 0,1-26 60 0 0,0 1 0 0 0,-5 28 0 0 0,-5 18 251 0 0,10-61-346 0 0,-2 9 850 0 0,2-4-2259 0 0,-12-32-12840 0 0,6 14 12457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39:42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25 1012 0 0,'0'0'2091'0'0,"-2"-3"-1872"0"0,-6-6 8 0 0,5 6 874 0 0,-10-3 258 0 0,10 5-1199 0 0,0 0 0 0 0,0 1 0 0 0,0-1 0 0 0,0 1 0 0 0,0-1 1 0 0,0 1-1 0 0,0 0 0 0 0,0 1 0 0 0,0-1 0 0 0,1 0 1 0 0,-6 2-1 0 0,4-1-60 0 0,-28 21 444 0 0,26-18-430 0 0,0 1 1 0 0,0 1-1 0 0,1-1 1 0 0,-1 1 0 0 0,-5 8-1 0 0,4-5 82 0 0,6-8-123 0 0,-16 48 245 0 0,17-26 53 0 0,1-20-209 0 0,6 11-66 0 0,-5-11-56 0 0,0-1 0 0 0,0 0-1 0 0,0 0 1 0 0,1 0 0 0 0,-1 0-1 0 0,1 0 1 0 0,-1 0 0 0 0,1-1-1 0 0,0 1 1 0 0,-1-1 0 0 0,1 0-1 0 0,0 0 1 0 0,0 0 0 0 0,0 0-1 0 0,0 0 1 0 0,0-1 0 0 0,0 1 0 0 0,0-1-1 0 0,0 0 1 0 0,6 0 0 0 0,-1 1-33 0 0,-5-1 28 0 0,30-2 56 0 0,-30 1-138 0 0,29 0 108 0 0,-6-5 563 0 0,2-18 78 0 0,-22 18-675 0 0,-5 5 40 0 0,17-16 452 0 0,-17 16-499 0 0,0 0 1 0 0,-1-1-1 0 0,1 1 0 0 0,-1-1 1 0 0,1 1-1 0 0,-1-1 0 0 0,0 1 1 0 0,1-1-1 0 0,-1 1 0 0 0,0-1 1 0 0,0 0-1 0 0,0 1 1 0 0,-1-1-1 0 0,1 1 0 0 0,0-1 1 0 0,0 1-1 0 0,-1-1 0 0 0,1 1 1 0 0,-1-1-1 0 0,1 1 0 0 0,-1-1 1 0 0,0 1-1 0 0,0 0 0 0 0,1-1 1 0 0,-1 1-1 0 0,0 0 0 0 0,0 0 1 0 0,0 0-1 0 0,0-1 1 0 0,-1 1-1 0 0,1 0 0 0 0,0 1 1 0 0,-3-3-1 0 0,3 2 21 0 0,-38-21 94 0 0,37 22-139 0 0,-5 0 715 0 0,1 0-3237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39:4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158 140 1400 0 0,'0'0'1728'0'0,"0"-14"693"0"0,8-9-975 0 0,-8 21-1206 0 0,5-10 871 0 0,15-39 1715 0 0,-19 49-2196 0 0,0-18 676 0 0,-3 5 554 0 0,-77 235-904 0 0,15-42-543 0 0,52-130-175 0 0,11-46-279 0 0,0 1-1293 0 0,-3 19 4167 0 0,1-13-6097 0 0,-24-22-10637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39:5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78 1720 0 0,'6'-44'6021'0'0,"-6"41"-4799"0"0,0-23 3213 0 0,0 26-4400 0 0,0 0 0 0 0,0 0 0 0 0,0 0 1 0 0,0-1-1 0 0,0 1 0 0 0,0 0 0 0 0,0 0 0 0 0,0 0 0 0 0,0 0 0 0 0,0-1 1 0 0,0 1-1 0 0,0 0 0 0 0,0 0 0 0 0,0 0 0 0 0,0 0 0 0 0,1 0 1 0 0,-1-1-1 0 0,0 1 0 0 0,0 0 0 0 0,0 0 0 0 0,0 0 0 0 0,0 0 1 0 0,0 0-1 0 0,0 0 0 0 0,1 0 0 0 0,-1-1 0 0 0,0 1 0 0 0,0 0 1 0 0,0 0-1 0 0,0 0 0 0 0,0 0 0 0 0,1 0 0 0 0,-1 0 0 0 0,0 0 0 0 0,0 0 1 0 0,0 0-1 0 0,0 0 0 0 0,1 0 0 0 0,-1 0 0 0 0,0 0 0 0 0,0 0 1 0 0,0 0-1 0 0,0 0 0 0 0,1 0 0 0 0,-1 0 0 0 0,0 0 0 0 0,0 0 1 0 0,0 0-1 0 0,0 0 0 0 0,1 0 0 0 0,-1 0 0 0 0,0 1 0 0 0,0-1 1 0 0,0 0-1 0 0,0 0 0 0 0,0 0 0 0 0,0 0 0 0 0,1 0 0 0 0,-1 0 0 0 0,0 0 1 0 0,0 1-1 0 0,0-1 0 0 0,0 0 0 0 0,0 0 0 0 0,0 0 0 0 0,14 18 623 0 0,13 30-189 0 0,-26-46-380 0 0,7 14 94 0 0,-1 2 0 0 0,0-1 1 0 0,-1 1-1 0 0,0 0 1 0 0,-2 0-1 0 0,0 1 0 0 0,-1 0 1 0 0,-1-1-1 0 0,-1 1 1 0 0,0 0-1 0 0,-2 0 0 0 0,0 0 1 0 0,-1-1-1 0 0,-7 28 0 0 0,-16 31 75 0 0,11-39-125 0 0,9-24-60 0 0,3-6-41 0 0,-1 0 0 0 0,0 1-1 0 0,0-1 1 0 0,-1-1 0 0 0,-1 1 0 0 0,1-1 0 0 0,-10 13 0 0 0,11-16-993 0 0,-7 10 3181 0 0,4-10-5544 0 0,-52-47-11671 0 0,23 14 13184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0:3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83 202 796 0 0,'0'0'1104'0'0,"4"-18"6746"0"0,-4 18-7763 0 0,7 16 827 0 0,-5-10-843 0 0,0 0 1 0 0,-1-1-1 0 0,1 1 1 0 0,-1 1-1 0 0,-1-1 1 0 0,1 9-1 0 0,-32 170 1787 0 0,16-104-1299 0 0,-8 23 158 0 0,-5 28-70 0 0,25-109-541 0 0,1-1-1 0 0,1 1 1 0 0,1-1-1 0 0,3 25 1 0 0,8 26 139 0 0,20 75 0 0 0,-26-124-203 0 0,-3-15-13 0 0,0 1-1 0 0,1-1 1 0 0,0 1-1 0 0,6 11 1 0 0,1 3-19 0 0,10 18 31 0 0,-20-40-57 0 0,1 0 36 0 0,9 27 1 0 0,-5-4 26 0 0,13 53 25 0 0,-18-76-58 0 0,4 38 140 0 0,-4-38-132 0 0,-5 25 72 0 0,1 1-136 0 0,3-24 26 0 0,1-3 9 0 0,0 1 0 0 0,-1 0 0 0 0,1-1 0 0 0,0 1 0 0 0,0 0 0 0 0,0-1 0 0 0,0 1 0 0 0,1 0 0 0 0,-1-1 0 0 0,0 1 0 0 0,1-1 0 0 0,-1 1 0 0 0,1-1 0 0 0,-1 1 0 0 0,1-1 0 0 0,0 1 0 0 0,1 2 0 0 0,-1-2-40 0 0,1 0-284 0 0,0 0 134 0 0,0 0 1 0 0,0 0 0 0 0,0 0-1 0 0,1-1 1 0 0,-1 1 0 0 0,1-1-1 0 0,-1 1 1 0 0,1-1-1 0 0,-1 0 1 0 0,1 0 0 0 0,2 1-1 0 0,11-5 181 0 0,-12 2 6 0 0,15-2-64 0 0,-4-1 30 0 0,-1 1-1 0 0,1 0 1 0 0,1 2 0 0 0,23-1 0 0 0,-4 1-13 0 0,1180-42-98 0 0,-245 54-22 0 0,-750 2 231 0 0,-182-13 6 0 0,9-3-35 0 0,-45 2-43 0 0,4-1 55 0 0,-5 2-32 0 0,1-1 1 0 0,-1 1-1 0 0,0 0 1 0 0,0 0-1 0 0,0-1 1 0 0,0 1-1 0 0,0-1 0 0 0,0 1 1 0 0,0-1-1 0 0,0 1 1 0 0,0-1-1 0 0,-1 0 1 0 0,1 1-1 0 0,0-1 1 0 0,0 0-1 0 0,1-1 1 0 0,-1-1-3 0 0,-1-1 0 0 0,1 1 0 0 0,-1 0 1 0 0,0 0-1 0 0,0 0 0 0 0,0-1 0 0 0,0 1 0 0 0,-1 0 0 0 0,1 0 0 0 0,-1 0 1 0 0,0-1-1 0 0,1 1 0 0 0,-3-3 0 0 0,-21-48 75 0 0,9 22-48 0 0,-34-72 165 0 0,11 27 63 0 0,-45-99 267 0 0,-23-56 330 0 0,66 141-443 0 0,-47-130 386 0 0,71 170-685 0 0,3-1 0 0 0,-7-61 0 0 0,18 100-115 0 0,1 1 0 0 0,1 0 0 0 0,-1-1 0 0 0,2 1 0 0 0,0 0 0 0 0,0-1 0 0 0,1 1 0 0 0,1 0 0 0 0,5-16 0 0 0,-8 28 2 0 0,1-2 15 0 0,-1-1-23 0 0,14-46 2 0 0,-13 45-236 0 0,0 0 0 0 0,0-1 0 0 0,0 1 1 0 0,0 0-1 0 0,1 0 0 0 0,2-6 0 0 0,0 9-1345 0 0,0 0-1 0 0,-1 0 1 0 0,1 0 0 0 0,0 1-1 0 0,0-1 1 0 0,4 1-1 0 0,-6-12-1970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0:41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111 249 1104 0 0,'0'0'5524'0'0,"3"5"-5293"0"0,7 17 37 0 0,-8-17 14 0 0,-5 12 226 0 0,-1 13 205 0 0,2 0 0 0 0,1 1 0 0 0,1-1 0 0 0,5 37 0 0 0,5 349 2132 0 0,-12-291-2105 0 0,2-48 19 0 0,-13 93 1 0 0,-10 37-266 0 0,21-191-453 0 0,1-4 46 0 0,0 0 0 0 0,-1 1 0 0 0,-1-1 0 0 0,-4 14 0 0 0,6-24-19 0 0,1-2-88 0 0,0 0 3 0 0,0 0 0 0 0,-1 1 0 0 0,1-1 0 0 0,0 0-1 0 0,-1 0 1 0 0,1 1 0 0 0,0-1 0 0 0,-1 0 0 0 0,1 0-1 0 0,0 0 1 0 0,-1 0 0 0 0,1 1 0 0 0,0-1 0 0 0,-1 0 0 0 0,1 0-1 0 0,-1 0 1 0 0,1 0 0 0 0,0 0 0 0 0,-1 0 0 0 0,1 0-1 0 0,-1 0 1 0 0,1 0 0 0 0,0 0 0 0 0,-1 0 0 0 0,1-1-1 0 0,0 1 1 0 0,-1 0 0 0 0,1 0 0 0 0,0 0 0 0 0,-1 0-1 0 0,0-1 1 0 0,-2-8-164 0 0,-1 0-1 0 0,2 0 0 0 0,-1 0 0 0 0,1-1 1 0 0,-1-12-1 0 0,8-116-1698 0 0,0 37 1123 0 0,-17-184-489 0 0,6 222 1077 0 0,-9-165-181 0 0,11 132 294 0 0,2-165 22 0 0,3 233 84 0 0,-2 0 1 0 0,-1 0 0 0 0,-1 0-1 0 0,-9-37 1 0 0,12 63-13 0 0,0-16-3 0 0,5-6 78 0 0,1 17-14 0 0,-1 3-67 0 0,0-1-21 0 0,1 1-1 0 0,-1 1 1 0 0,1-1-1 0 0,0 1 1 0 0,0 0-1 0 0,0 0 1 0 0,0 0-1 0 0,8-2 0 0 0,57-13 36 0 0,-24 10-42 0 0,1 1 0 0 0,57 0 0 0 0,98 10 24 0 0,-3-1-44 0 0,75-18 159 0 0,-75 3-155 0 0,135 7 60 0 0,-272 7-59 0 0,15 0 29 0 0,-47 2-42 0 0,6 1 114 0 0,1 2 0 0 0,-1 1-1 0 0,38 12 1 0 0,-73-18-73 0 0,12 3-26 0 0,-8-3 54 0 0,0 1 1 0 0,0 0-1 0 0,0 1 0 0 0,0 0 0 0 0,0-1 1 0 0,-1 2-1 0 0,1-1 0 0 0,-1 1 0 0 0,0 0 1 0 0,0 0-1 0 0,0 0 0 0 0,7 9 0 0 0,5 4 67 0 0,-13-13-25 0 0,-1 0 1 0 0,-1 1-1 0 0,1-1 1 0 0,-1 1-1 0 0,1-1 1 0 0,2 9-1 0 0,0 22 285 0 0,-2 0 1 0 0,0-1-1 0 0,-5 61 0 0 0,0-22 45 0 0,2-63-340 0 0,0 71 552 0 0,13 105-1 0 0,14-54-253 0 0,-16-89-229 0 0,-2 1 0 0 0,5 72 0 0 0,-6-22-146 0 0,-1-39 119 0 0,22 83 0 0 0,-28-133-133 0 0,-1-3 16 0 0,0 1 0 0 0,0 0 0 0 0,1 0-1 0 0,-1 0 1 0 0,1-1 0 0 0,-1 1-1 0 0,1 0 1 0 0,0 0 0 0 0,1 2 0 0 0,0-1-8 0 0,-1-1-14 0 0,0-1 0 0 0,1 6-2509 0 0,1-1-1 0 0,-1 1 0 0 0,-1 0 1 0 0,1 7-1 0 0,-1-21 538 0 0,0-21 167 0 0,0 20 146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1:34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98 2392 0 0,'0'0'6203'0'0,"-3"2"-5901"0"0,-10 5-53 0 0,9-5 2177 0 0,1-5-2293 0 0,1 1-91 0 0,1 1-26 0 0,0 0 0 0 0,1 0 0 0 0,-1 0-1 0 0,0 0 1 0 0,0 0 0 0 0,0 1 0 0 0,0-1-1 0 0,0 0 1 0 0,0 1 0 0 0,0-1 0 0 0,-1 0 0 0 0,0 0 352 0 0,6-17 334 0 0,-3 15-566 0 0,0 2-86 0 0,-1-1 0 0 0,1 1 0 0 0,0-1-1 0 0,0 1 1 0 0,-1-1 0 0 0,1 1 0 0 0,0 0 0 0 0,0-1-1 0 0,0 1 1 0 0,0 0 0 0 0,0 0 0 0 0,1 0 0 0 0,-1-1-1 0 0,0 2 1 0 0,0-1 0 0 0,1 0 0 0 0,-1 0 0 0 0,1 0-1 0 0,2-1 1 0 0,-2 2 378 0 0,0 3-328 0 0,6 10 16 0 0,-6-10 681 0 0,-4-2-785 0 0,1 0 1 0 0,0-1-1 0 0,-1 1 0 0 0,1 0 1 0 0,0 0-1 0 0,-1 0 0 0 0,1 0 1 0 0,0 0-1 0 0,0 0 0 0 0,0 0 1 0 0,-2 2-1 0 0,3-2-1 0 0,-3 1 139 0 0,-16 1 69 0 0,16-3-171 0 0,0-1-29 0 0,0 1 8 0 0,0 0 1 0 0,-1 0-1 0 0,1-1 1 0 0,0 1 0 0 0,0-1-1 0 0,0 0 1 0 0,0 0-1 0 0,0 0 1 0 0,0 0 0 0 0,-4-2-1 0 0,6 2 117 0 0,5-2-148 0 0,11-7 10 0 0,-11 7-16 0 0,10 3 377 0 0,-18-2-363 0 0,3 1-1 0 0,0 0 0 0 0,-1 0-1 0 0,1 1 1 0 0,-1-1 0 0 0,1 0-1 0 0,-1 1 1 0 0,1 0-1 0 0,-1-1 1 0 0,1 1 0 0 0,-4 0-1 0 0,8-4 13 0 0,10-13-12 0 0,-5 8-39 0 0,6 0 68 0 0,-11 7 13 0 0,4-1-17 0 0,-5 2-41 0 0,-2 1 10 0 0,1-1 0 0 0,-1 1 1 0 0,1-1-1 0 0,-1 1 1 0 0,1 0-1 0 0,-1-1 0 0 0,1 1 1 0 0,-1 0-1 0 0,1 0 1 0 0,-1-1-1 0 0,1 1 1 0 0,0 0-1 0 0,-1 0 0 0 0,1 0 1 0 0,-1 0-1 0 0,1 0 1 0 0,0 0-1 0 0,-1-1 0 0 0,1 2 1 0 0,-1-1-1 0 0,1 0 1 0 0,0 0-1 0 0,0 0 1 0 0,10 8 31 0 0,-8-6 92 0 0,-2 2-86 0 0,-1-1-1 0 0,0 0 1 0 0,1 1-1 0 0,-1-1 1 0 0,-1 0-1 0 0,1 1 1 0 0,-1 3 0 0 0,1-6 0 0 0,-1 3 39 0 0,1 1 1 0 0,-1-1-1 0 0,0 0 1 0 0,0 0-1 0 0,-1 1 1 0 0,1-1-1 0 0,-1 0 1 0 0,0 0 0 0 0,0-1-1 0 0,-4 6 1 0 0,5-7-35 0 0,-16 16 219 0 0,-11 13 64 0 0,27-29-322 0 0,0-2 10 0 0,1 1 0 0 0,0-1 0 0 0,0 1 0 0 0,0 0 0 0 0,0-1 0 0 0,-1 1 0 0 0,1-1 0 0 0,0 1 0 0 0,0-1 0 0 0,-1 1 0 0 0,1 0 0 0 0,-1-1 0 0 0,1 1 1 0 0,0-1-1 0 0,-1 0 0 0 0,1 1 0 0 0,-1-1 0 0 0,1 1 0 0 0,-1-1 0 0 0,0 1 0 0 0,-16 15 144 0 0,-14 15 185 0 0,30-30-317 0 0,-9 8 156 0 0,-2 0 81 0 0,-22 12 87 0 0,32-20-318 0 0,-12 6 122 0 0,-21 7-640 0 0,27-11-969 0 0,0 0 1 0 0,0-1-1 0 0,0 0 1 0 0,0-1-1 0 0,0 0 1 0 0,-1 0 0 0 0,1-1-1 0 0,0 0 1 0 0,-10-1-1 0 0,-7-2-563 0 0,-4-2 147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1:37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26 632 0 0,'0'0'5987'0'0,"5"-4"-5835"0"0,13-11 37 0 0,-14 11 113 0 0,-1 3-210 0 0,-1 1-1 0 0,0 0 1 0 0,1-1 0 0 0,-1 1-1 0 0,1 0 1 0 0,-1 0 0 0 0,0 0 0 0 0,1 0-1 0 0,-1 1 1 0 0,3 0 0 0 0,0-1-18 0 0,10 5 211 0 0,2 1-94 0 0,0 0 0 0 0,-1 1 0 0 0,0 1 0 0 0,0 1 0 0 0,-1 0 0 0 0,20 15 0 0 0,-27-17-102 0 0,-1 1 1 0 0,1 0-1 0 0,-1 0 1 0 0,-1 0-1 0 0,8 13 1 0 0,0-2 71 0 0,22 26 0 0 0,-32-41-127 0 0,0 0 0 0 0,1-1 0 0 0,-1 1 0 0 0,1-1 0 0 0,-1 0 0 0 0,1-1 0 0 0,0 1 0 0 0,0-1 0 0 0,0 0 1 0 0,0 0-1 0 0,1 0 0 0 0,-1-1 0 0 0,0 0 0 0 0,10 1 0 0 0,-12-1-20 0 0,1-1 1 0 0,0 0-1 0 0,0 0 1 0 0,0 0-1 0 0,0-1 0 0 0,-1 1 1 0 0,1-1-1 0 0,0 0 1 0 0,0 0-1 0 0,-1 0 1 0 0,1 0-1 0 0,-1-1 0 0 0,1 0 1 0 0,-1 1-1 0 0,0-1 1 0 0,1 0-1 0 0,-1-1 0 0 0,0 1 1 0 0,0-1-1 0 0,4-4 1 0 0,-5 4 46 0 0,0 1 1 0 0,-1-1-1 0 0,1 1 1 0 0,-1-1-1 0 0,0 0 1 0 0,0 1-1 0 0,0-1 0 0 0,0 0 1 0 0,0 0-1 0 0,-1 0 1 0 0,1 1-1 0 0,-1-1 1 0 0,0 0-1 0 0,0 0 1 0 0,0-4-1 0 0,0 4 6 0 0,-1 0-1 0 0,0 0 0 0 0,1 0 1 0 0,-1 1-1 0 0,0-1 1 0 0,0 0-1 0 0,-1 1 0 0 0,1-1 1 0 0,0 1-1 0 0,-1-1 1 0 0,0 1-1 0 0,1 0 1 0 0,-1 0-1 0 0,0 0 0 0 0,-4-3 1 0 0,-1-3 182 0 0,6 7-174 0 0,1 0-56 0 0,-1 1-1 0 0,1-1 1 0 0,-1 1 0 0 0,1-1 0 0 0,-1 1-1 0 0,1-1 1 0 0,0 0 0 0 0,-1 1-1 0 0,1-1 1 0 0,0 0 0 0 0,-1 1 0 0 0,1-1-1 0 0,0 0 1 0 0,0 1 0 0 0,0-1-1 0 0,-1 0 1 0 0,1 0 0 0 0,0 1 0 0 0,0-1-1 0 0,0 0 1 0 0,0 0 0 0 0,0 1-1 0 0,0-1 1 0 0,1 0 0 0 0,-1 1 0 0 0,0-2-1 0 0,4 2-20 0 0,0-1-1 0 0,0 1 0 0 0,0 0 0 0 0,0 0 1 0 0,0 0-1 0 0,0 0 0 0 0,8 2 0 0 0,-8-1 10 0 0,-1 1-16 0 0,34 19 19 0 0,-36-20-2 0 0,0 0 1 0 0,0 0-1 0 0,0 1 1 0 0,0-1-1 0 0,0 0 0 0 0,0 1 1 0 0,-1-1-1 0 0,1 0 1 0 0,0 1-1 0 0,-1-1 1 0 0,2 3-1 0 0,11 23-34 0 0,-9-20 52 0 0,-3-2-30 0 0,1 14 63 0 0,-1-14 6 0 0,-1 1 1 0 0,0-1 0 0 0,0 1-1 0 0,0-1 1 0 0,-1 1 0 0 0,0-1-1 0 0,0 0 1 0 0,0 1-1 0 0,-1-1 1 0 0,0 0 0 0 0,0 0-1 0 0,0 0 1 0 0,-1 0 0 0 0,1 0-1 0 0,-6 7 1 0 0,-4 2-763 0 0,0 0 1 0 0,0-1-1 0 0,-19 15 1 0 0,13-11-2531 0 0,15-15 935 0 0,3-1 2027 0 0,-1-1-1 0 0,1 1 1 0 0,-1-1-1 0 0,0 1 1 0 0,1-1-1 0 0,-1 0 1 0 0,0 1-1 0 0,1-1 0 0 0,-1 0 1 0 0,1 1-1 0 0,-1-1 1 0 0,0 0-1 0 0,0 0 1 0 0,1 0-1 0 0,-2 0 1 0 0,-9 3-1541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1:38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0 767 1176 0 0,'0'0'9716'0'0,"0"-6"-9504"0"0,6-76 1737 0 0,22-108 1 0 0,-19 130-1092 0 0,1-74 0 0 0,-1 12-85 0 0,10 12 29 0 0,-18 108-708 0 0,2-24 281 0 0,1 5-252 0 0,-1 10-62 0 0,-3 11-59 0 0,0 0-1 0 0,0 0 1 0 0,0-1-1 0 0,0 1 1 0 0,0 0 0 0 0,0 0-1 0 0,1 0 1 0 0,-1 0-1 0 0,0 0 1 0 0,0 0 0 0 0,0-1-1 0 0,0 1 1 0 0,0 0-1 0 0,0 0 1 0 0,0 0-1 0 0,0 0 1 0 0,0 0 0 0 0,0 0-1 0 0,1 0 1 0 0,-1 0-1 0 0,0 0 1 0 0,0 0 0 0 0,0 0-1 0 0,0-1 1 0 0,0 1-1 0 0,0 0 1 0 0,0 0 0 0 0,1 0-1 0 0,-1 0 1 0 0,0 0-1 0 0,0 0 1 0 0,0 0 0 0 0,0 0-1 0 0,0 0 1 0 0,1 0-1 0 0,-1 0 1 0 0,0 0 0 0 0,0 0-1 0 0,0 0 1 0 0,0 0-1 0 0,0 0 1 0 0,0 1 0 0 0,1-1-1 0 0,-1 0 1 0 0,0 0-1 0 0,9 9 5 0 0,-1 1-1 0 0,0-1 0 0 0,0 2 0 0 0,-1-1 1 0 0,-1 1-1 0 0,6 12 0 0 0,28 81 12 0 0,-29-71-10 0 0,1-1 0 0 0,2 0 0 0 0,1-1 0 0 0,30 48 0 0 0,17 11 26 0 0,-59-82-13 0 0,-2-7-18 0 0,18 21-22 0 0,10 14 149 0 0,-28-35-121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02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159 107 796 0 0,'8'-9'1823'0'0,"-6"6"-1599"0"0,0 1-1 0 0,0 0 1 0 0,0-1-1 0 0,0 1 0 0 0,0-1 1 0 0,-1 0-1 0 0,1 0 1 0 0,-1 1-1 0 0,2-6 1 0 0,-2 7 446 0 0,-4-18-177 0 0,2 16-343 0 0,-1 0 0 0 0,0 0 1 0 0,0 0-1 0 0,0 0 0 0 0,0 1 0 0 0,-1-1 0 0 0,1 0 0 0 0,-1 1 0 0 0,1 0 1 0 0,-6-4-1 0 0,6 5-17 0 0,-11-5 180 0 0,-24 0 398 0 0,34 6-550 0 0,0 1-128 0 0,-25 7 222 0 0,25-6-186 0 0,-5 6 154 0 0,6-6-196 0 0,0 0 1 0 0,0 0-1 0 0,0 0 1 0 0,0 0-1 0 0,1 1 0 0 0,-1-1 1 0 0,1 0-1 0 0,0 1 1 0 0,0-1-1 0 0,0 1 0 0 0,0-1 1 0 0,-1 6-1 0 0,0-3 52 0 0,1-4 37 0 0,-18 32 572 0 0,18-27-663 0 0,-1 0 1 0 0,1 0-1 0 0,-1 0 0 0 0,-1 0 1 0 0,-3 6-1 0 0,5-10 219 0 0,1 1-255 0 0,0 7-11 0 0,0-7 27 0 0,2-1 26 0 0,-1 0-13 0 0,0 0 1 0 0,0 0-1 0 0,0-1 0 0 0,0 1 0 0 0,0 0 0 0 0,1-1 1 0 0,-1 1-1 0 0,1-1 0 0 0,-1 1 0 0 0,1-1 1 0 0,0 0-1 0 0,-1 1 0 0 0,1-1 0 0 0,0 0 1 0 0,0 0-1 0 0,3 1 0 0 0,-2-2-47 0 0,13 2-57 0 0,-5-1 97 0 0,-8-1 33 0 0,1 0-3 0 0,12-2 55 0 0,-12 1-3 0 0,30-17-171 0 0,-19 15 157 0 0,-4 0-63 0 0,-9 3-8 0 0,4-2 1 0 0,0 0 6 0 0,-1 0 1 0 0,1 0 0 0 0,-1-1-1 0 0,0 0 1 0 0,7-4-1 0 0,-11 5 15 0 0,8-7-16 0 0,19-10 62 0 0,-18 10 70 0 0,0-8-21 0 0,-9 16-88 0 0,-2-2-94 0 0,0 1 80 0 0,0 0-1 0 0,0 0 1 0 0,0 0-1 0 0,-1 1 1 0 0,1-1 0 0 0,0 0-1 0 0,-1 1 1 0 0,1-1-1 0 0,-1 1 1 0 0,1-1 0 0 0,-1 1-1 0 0,0 0 1 0 0,0 0-1 0 0,1 0 1 0 0,-4-2-1 0 0,3 3 62 0 0,-5-1-342 0 0,1 1 0 0 0,-1-1 0 0 0,1 0-1 0 0,-9-3 1 0 0,13 3-413 0 0,-1 1-1574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1:39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1156 0 0,'0'0'8866'0'0,"5"-2"-8642"0"0,3-2-136 0 0,22-6 570 0 0,-28 9-488 0 0,0 1-83 0 0,113-25 1223 0 0,-38 8-2312 0 0,-26 8-3258 0 0,-37 5 97 0 0,-11 3 2389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1:4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1596 0 0,'0'0'6698'0'0,"3"5"-6255"0"0,6 10 67 0 0,-1 0 0 0 0,-1 1 0 0 0,-1 0 0 0 0,0 0 0 0 0,4 21 0 0 0,13 92 1888 0 0,-21-101-1583 0 0,-3 50 0 0 0,-1-51-221 0 0,4 45 0 0 0,-2-70-509 0 0,0-2-75 0 0,0 1 1 0 0,0-1-1 0 0,0 1 0 0 0,0-1 1 0 0,0 1-1 0 0,0 0 1 0 0,0-1-1 0 0,0 1 1 0 0,0-1-1 0 0,0 1 1 0 0,0-1-1 0 0,0 1 1 0 0,0-1-1 0 0,0 1 1 0 0,0-1-1 0 0,0 1 1 0 0,0-1-1 0 0,1 1 1 0 0,-1-1-1 0 0,0 1 0 0 0,0-1 1 0 0,1 1-1 0 0,3 6 193 0 0,-3-9 113 0 0,-2-23-309 0 0,-2-1 0 0 0,-11-46 0 0 0,-7 17 50 0 0,16 44-81 0 0,0 1 0 0 0,1-1 0 0 0,1 1 0 0 0,0-1 0 0 0,0 0 0 0 0,1 0 0 0 0,0-1 0 0 0,1 1-1 0 0,0 0 1 0 0,1-20 0 0 0,2 19-22 0 0,17-83-86 0 0,-16 83 103 0 0,0 1 0 0 0,1 0 0 0 0,1 0-1 0 0,0 0 1 0 0,1 1 0 0 0,8-13 0 0 0,-10 19 13 0 0,0 0 0 0 0,0 1 0 0 0,0 0 0 0 0,0 0 0 0 0,1 0 0 0 0,-1 0 1 0 0,1 1-1 0 0,0 0 0 0 0,0 0 0 0 0,0 0 0 0 0,0 0 0 0 0,0 1 1 0 0,10-2-1 0 0,10-4-30 0 0,-18 5 38 0 0,1 1 1 0 0,0 0-1 0 0,-1 0 0 0 0,14 2 0 0 0,-17-1 3 0 0,-1 0 7 0 0,1 0 14 0 0,1 0-22 0 0,24 4-68 0 0,-23-2 71 0 0,0 0 1 0 0,-1 0 0 0 0,1 1 0 0 0,-1-1 0 0 0,0 1 0 0 0,0 0 0 0 0,0 1-1 0 0,0-1 1 0 0,8 9 0 0 0,-4-3-5 0 0,-1 1 0 0 0,0 0 0 0 0,12 19 0 0 0,-13-20 24 0 0,-2 0 0 0 0,1 0 1 0 0,-2 1-1 0 0,1 0 0 0 0,-1 0 1 0 0,-1 0-1 0 0,0 1 0 0 0,0-1 1 0 0,-1 1-1 0 0,2 21 0 0 0,-5-26-22 0 0,-1-1-1 0 0,1 1 1 0 0,-1-1-1 0 0,-1 0 1 0 0,1 0-1 0 0,-5 7 1 0 0,-13 25 213 0 0,-30 41 1 0 0,36-60-921 0 0,-24 24-1 0 0,-1-8-3881 0 0,23-30-4542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1:42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1512 0 0,'-3'10'504'0'0,"-3"-1"428"0"0,-2 12-604 0 0,3-10-52 0 0,1-1 8 0 0,-2 1-48 0 0,0-1 72 0 0,0-1-348 0 0,0 0-144 0 0,-4 7-2348 0 0,3-8 936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1:44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1 634 1584 0 0,'0'0'9038'0'0,"3"-3"-8501"0"0,17-18 1118 0 0,0-1-1 0 0,27-40 1 0 0,31-60-198 0 0,-54 84-1064 0 0,-2-3 7 0 0,-1-1-1 0 0,20-57 1 0 0,-5 10 169 0 0,-31 76-464 0 0,0 2 8 0 0,0-1-1 0 0,1 1 1 0 0,13-20 0 0 0,-18 29-105 0 0,-1 2-6 0 0,0-1 1 0 0,0 1-1 0 0,0 0 0 0 0,-1-1 0 0 0,1 1 0 0 0,0-1 0 0 0,0 1 1 0 0,0-1-1 0 0,0 1 0 0 0,0-1 0 0 0,0 1 0 0 0,0-1 1 0 0,0 1-1 0 0,1 0 0 0 0,-1-1 0 0 0,0 1 0 0 0,0-1 0 0 0,0 1 1 0 0,0-1-1 0 0,1 1 0 0 0,-1 0 0 0 0,0-1 0 0 0,0 1 0 0 0,1-1 1 0 0,-1 1-1 0 0,0 0 0 0 0,1-1 0 0 0,-1 1 0 0 0,0 0 1 0 0,1 0-1 0 0,-1-1 0 0 0,0 1 0 0 0,1 0 0 0 0,-1 0 0 0 0,1-1 1 0 0,-1 1-1 0 0,0 0 0 0 0,1 0 0 0 0,-1 0 0 0 0,1 0 0 0 0,-1 0 1 0 0,1 0-1 0 0,-1 0 0 0 0,1 0 0 0 0,-1 0 0 0 0,0 0 1 0 0,1 0-1 0 0,-1 0 0 0 0,1 0 0 0 0,-1 0 0 0 0,1 0 0 0 0,-1 0 1 0 0,1 1-1 0 0,16 9 133 0 0,-17-10-134 0 0,1 2 2 0 0,1-1 0 0 0,-1 1-1 0 0,0-1 1 0 0,0 1 0 0 0,0-1-1 0 0,0 1 1 0 0,-1 0 0 0 0,1-1 0 0 0,0 1-1 0 0,-1 0 1 0 0,1 0 0 0 0,-1 0-1 0 0,1-1 1 0 0,-1 1 0 0 0,0 0 0 0 0,0 0-1 0 0,0 0 1 0 0,0 3 0 0 0,1 10-2 0 0,10 92 238 0 0,-8-64-58 0 0,16 79-1 0 0,-18-118-162 0 0,3 6-6 0 0,8 13 7 0 0,-9-16 4 0 0,1-1 0 0 0,0 1 0 0 0,0-1 0 0 0,8 8 0 0 0,-6-6 22 0 0,-5-7 35 0 0,19 16 293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1:4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1412 0 0,'0'0'1828'0'0,"-1"-11"4734"0"0,25 5-5736 0 0,0 1 1 0 0,0 1 0 0 0,46-2 0 0 0,-67 6-1110 0 0,13 1-1655 0 0,-13 0 660 0 0,13 0-5159 0 0,-13-1 4612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1:46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73 121 2772 0 0,'0'0'8877'0'0,"1"4"-8405"0"0,0 2-192 0 0,1 0 0 0 0,-2 0-1 0 0,1-1 1 0 0,-1 1 0 0 0,0 0 0 0 0,0 0 0 0 0,0 0-1 0 0,-1 0 1 0 0,0 0 0 0 0,-2 7 0 0 0,-14 51 1260 0 0,11-36-679 0 0,-19 49 1 0 0,18-60-329 0 0,-8 30 1 0 0,15-46-401 0 0,-2 5 46 0 0,1-4-78 0 0,3-5 500 0 0,13-30-485 0 0,24-97 84 0 0,-32 108-231 0 0,1 1-1 0 0,0-1 1 0 0,2 1-1 0 0,0 1 0 0 0,1 0 1 0 0,1 0-1 0 0,1 1 1 0 0,25-28-1 0 0,-34 42 59 0 0,18-16-1 0 0,12-6-127 0 0,-33 26 85 0 0,17-3-34 0 0,8 1 18 0 0,-23 3 9 0 0,0 0-12 0 0,4 0 25 0 0,-4 1 9 0 0,0-1 0 0 0,0 0 0 0 0,0 0 0 0 0,0 1 0 0 0,0 0 0 0 0,0-1 0 0 0,0 1 0 0 0,-1 0 0 0 0,1 1 0 0 0,0-1 0 0 0,3 2 0 0 0,-3-1 0 0 0,1-1 2 0 0,-1 1-1 0 0,1-1 0 0 0,-1 1 0 0 0,0 0 0 0 0,1 0 0 0 0,-1 1 0 0 0,0-1 0 0 0,0 0 0 0 0,-1 1 0 0 0,1 0 0 0 0,0 0 0 0 0,-1 0 0 0 0,0 0 1 0 0,1 0-1 0 0,-1 0 0 0 0,-1 1 0 0 0,1-1 0 0 0,0 0 0 0 0,-1 1 0 0 0,0 0 0 0 0,1-1 0 0 0,-1 1 0 0 0,-1 0 0 0 0,1 0 0 0 0,0 5 1 0 0,-1-2 24 0 0,0-2-34 0 0,1 7 58 0 0,-1-1-1 0 0,-1 0 1 0 0,0 0-1 0 0,-5 20 0 0 0,5-28-36 0 0,-3 11 31 0 0,0-1 0 0 0,-1 0 0 0 0,0 0 0 0 0,-1 0 0 0 0,-1-1-1 0 0,0 0 1 0 0,0 0 0 0 0,-11 11 0 0 0,2-4-4 0 0,-1-2 1 0 0,0 0-1 0 0,-1-1 1 0 0,-25 17-1 0 0,14-13 8 0 0,-36 19 1 0 0,47-29-51 0 0,12-7-10 0 0,1-1 0 0 0,-1-1 0 0 0,0 1-1 0 0,0-1 1 0 0,-9 1 0 0 0,11-2-193 0 0,-12-2-691 0 0,15 2 707 0 0,1 0 1 0 0,-1 0 0 0 0,1 0-1 0 0,-1-1 1 0 0,0 1 0 0 0,1 0-1 0 0,-1 0 1 0 0,1 0 0 0 0,-1 0-1 0 0,1-1 1 0 0,-1 1-1 0 0,1 0 1 0 0,-1-1 0 0 0,1 1-1 0 0,-1 0 1 0 0,1-1 0 0 0,-1 1-1 0 0,1-1 1 0 0,-1 1-1 0 0,1-1 1 0 0,0 1 0 0 0,-1-1-1 0 0,1 1 1 0 0,0-1 0 0 0,-1 1-1 0 0,1-1 1 0 0,0 1 0 0 0,0-1-1 0 0,0 1 1 0 0,-1-1-1 0 0,1 0 1 0 0,0 1 0 0 0,0-1-1 0 0,0 1 1 0 0,0-1 0 0 0,0 1-1 0 0,0-2 1 0 0,5-27-9355 0 0,1 10 7746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1:4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 1624 0 0,'10'2'4210'0'0,"-21"6"2924"0"0,-4 2-7374 0 0,14-9 483 0 0,-14 11 551 0 0,-17 14 282 0 0,31-26-948 0 0,-21 15 426 0 0,-7 8 677 0 0,12-14-301 0 0,2-1-2171 0 0,-6-12-11814 0 0,18 2 11211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2:16.5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482 60 1300 0 0,'-1'-2'348'0'0,"1"0"1"0"0,-1 0-1 0 0,0 0 0 0 0,1-1 1 0 0,-1 1-1 0 0,-1 0 0 0 0,1 0 1 0 0,0 0-1 0 0,0 1 0 0 0,-1-1 1 0 0,1 0-1 0 0,-1 0 0 0 0,1 1 1 0 0,-1-1-1 0 0,-3-2 0 0 0,4 3 434 0 0,-3-1-407 0 0,0 0 1 0 0,0 0-1 0 0,0 0 1 0 0,0 1-1 0 0,-1-1 1 0 0,-4 0-1 0 0,5 1-110 0 0,-35-8 1121 0 0,37 9-1216 0 0,-31-2 877 0 0,30 2-892 0 0,-38 5 543 0 0,39-4-549 0 0,-2-1-1 0 0,-7 3 33 0 0,0 0 0 0 0,0 1 0 0 0,1 1-1 0 0,-1-1 1 0 0,1 1 0 0 0,-17 12 0 0 0,11-6-1 0 0,1 1-1 0 0,-1 1 1 0 0,-13 16 0 0 0,13-10-58 0 0,-32 50 150 0 0,27-32-110 0 0,12-18-162 0 0,-1 12 128 0 0,4-14-95 0 0,1 1 1 0 0,1-1-1 0 0,0 1 0 0 0,1 0 0 0 0,0 31 1 0 0,3-47-16 0 0,0 14-6 0 0,-1-8-16 0 0,1-8 4 0 0,5 23 59 0 0,-4-19-44 0 0,-1 0 1 0 0,1 0 0 0 0,0 0-1 0 0,1 0 1 0 0,-1 0-1 0 0,1-1 1 0 0,-1 1 0 0 0,1 0-1 0 0,0-1 1 0 0,1 1-1 0 0,-1-1 1 0 0,3 4 0 0 0,-3-6-8 0 0,-1 1 82 0 0,23 23-70 0 0,-20-21 0 0 0,1-1 0 0 0,-1 0 0 0 0,1 0 0 0 0,0 0-1 0 0,0 0 1 0 0,0-1 0 0 0,6 3 0 0 0,-9-5-1 0 0,0 1 3 0 0,5 3 6 0 0,19 3 186 0 0,-23-6-208 0 0,-1-1 4 0 0,18 3 94 0 0,18 6-30 0 0,-35-8-54 0 0,13-1 12 0 0,-7 1-17 0 0,14-2 90 0 0,-20 1-64 0 0,17 0 136 0 0,-9-2-129 0 0,0 1-1 0 0,-1-1 0 0 0,1-1 1 0 0,-1 0-1 0 0,0 0 0 0 0,16-8 1 0 0,-25 10 1 0 0,31-16 116 0 0,-16 8-93 0 0,-6 3 57 0 0,-1 0 1 0 0,0 0-1 0 0,15-15 1 0 0,-5 5 153 0 0,18-22-1 0 0,-36 36-299 0 0,1-1 53 0 0,-1-1-1 0 0,1 1 1 0 0,0 0 0 0 0,0 0-1 0 0,0 0 1 0 0,0 0 0 0 0,5-4-1 0 0,-1-1-35 0 0,-5 6 44 0 0,2-3-5 0 0,0 1 0 0 0,-1-1 0 0 0,1-1 0 0 0,-1 1 0 0 0,2-7 0 0 0,-2 6 28 0 0,-1 1 0 0 0,0 0 1 0 0,0-1-1 0 0,0 1 0 0 0,-1-1 1 0 0,0 0-1 0 0,0 1 0 0 0,0-1 1 0 0,-2-5-1 0 0,2 9-54 0 0,-5-11 125 0 0,2 5-125 0 0,3 4 5 0 0,-1 1-1 0 0,0 0 1 0 0,-1 0 0 0 0,1 0-1 0 0,0 0 1 0 0,-1 0 0 0 0,-2-3 0 0 0,-14-24 273 0 0,18 29-275 0 0,-7-9 14 0 0,-17-25 14 0 0,23 34-40 0 0,-26-31-64 0 0,27 31 85 0 0,-8-7-48 0 0,6 6 20 0 0,1-1-1 0 0,-1 1 0 0 0,0 0 1 0 0,0 0-1 0 0,0 0 1 0 0,0 0-1 0 0,0 1 0 0 0,-3-4 1 0 0,3 4-3 0 0,-23-21-60 0 0,20 18 91 0 0,0 1 0 0 0,0-1 1 0 0,1 0-1 0 0,-6-6 0 0 0,8 9-39 0 0,-17-12 184 0 0,14 8-206 0 0,4 4 52 0 0,-11-3 519 0 0,0-4-7862 0 0,-4-3-5084 0 0,5 5 10621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2:58.6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152 623 1020 0 0,'7'5'655'0'0,"0"0"1"0"0,0 0-1 0 0,1-1 1 0 0,-1 0-1 0 0,1 0 0 0 0,0-1 1 0 0,0 0-1 0 0,14 3 0 0 0,74 10 1523 0 0,-72-13-1860 0 0,1-1 117 0 0,-1 0-1 0 0,0-2 0 0 0,1-1 1 0 0,-1 0-1 0 0,47-11 0 0 0,-62 9-332 0 0,0 0-1 0 0,-1 0 0 0 0,1-1 0 0 0,15-9 0 0 0,-7 4 50 0 0,-14 7-106 0 0,-1 0 0 0 0,1 0 0 0 0,-1 0 1 0 0,1 0-1 0 0,-1 0 0 0 0,0-1 1 0 0,0 1-1 0 0,3-5 0 0 0,5-5 121 0 0,-5 7-58 0 0,0-1 1 0 0,-1 0-1 0 0,0-1 1 0 0,0 1-1 0 0,0-1 0 0 0,-1 0 1 0 0,4-9-1 0 0,1-2 148 0 0,-5 12-163 0 0,1-1-1 0 0,-2 0 0 0 0,1 0 0 0 0,-1 0 1 0 0,0 0-1 0 0,0 0 0 0 0,0 0 1 0 0,-1-1-1 0 0,-1 1 0 0 0,1 0 1 0 0,-1-1-1 0 0,0 1 0 0 0,-2-11 0 0 0,-5-14 158 0 0,-1-1 0 0 0,-1 1 0 0 0,-15-32 0 0 0,16 45-151 0 0,-1 1 0 0 0,-1 0 1 0 0,0 1-1 0 0,-2-1 1 0 0,0 2-1 0 0,-15-17 0 0 0,18 24-85 0 0,0 1 1 0 0,0 0-1 0 0,-1 0 0 0 0,0 1 0 0 0,0 0 0 0 0,-1 1 0 0 0,1 0 0 0 0,-13-4 1 0 0,-5 1 62 0 0,1 0 1 0 0,-32-4 0 0 0,22 6 1 0 0,28 5-64 0 0,0 1-1 0 0,-1 0 0 0 0,1 0 1 0 0,-1 1-1 0 0,-14 2 0 0 0,12-1 46 0 0,4-1-65 0 0,0 2 0 0 0,1-1 0 0 0,-1 1 1 0 0,0 0-1 0 0,-8 4 0 0 0,-2 0-16 0 0,14-4 7 0 0,-7 2 13 0 0,1 1 0 0 0,0 1 0 0 0,0 0 0 0 0,1 0 0 0 0,0 1 0 0 0,0 0 1 0 0,0 0-1 0 0,-8 10 0 0 0,13-13 19 0 0,0 1-9 0 0,-3 1-2 0 0,1 1 0 0 0,0 0 0 0 0,0 0 1 0 0,1 0-1 0 0,0 0 0 0 0,0 1 0 0 0,1 0 1 0 0,0 0-1 0 0,0 0 0 0 0,1 1 0 0 0,0-1 1 0 0,-3 14-1 0 0,5-19-11 0 0,-3 22 13 0 0,3 48-103 0 0,1-69 99 0 0,3 18-17 0 0,-3-18 7 0 0,1 4 7 0 0,0-3 15 0 0,-1 0 0 0 0,1 1 0 0 0,1-1 0 0 0,-1 0 0 0 0,1 0-1 0 0,2 6 1 0 0,-3-9-1 0 0,0 0-8 0 0,2 7-12 0 0,2 0 1 0 0,-1 0 0 0 0,1-1-1 0 0,0 0 1 0 0,8 10 0 0 0,-12-16 7 0 0,3 1 2 0 0,-1 1 0 0 0,0 0 0 0 0,1-1 0 0 0,-1 0 0 0 0,1 0 1 0 0,7 4-1 0 0,-11-7-4 0 0,2 2-10 0 0,4 2 15 0 0,-1-1 0 0 0,0 1 1 0 0,1-1-1 0 0,10 4 0 0 0,-14-6 25 0 0,0 0 16 0 0,8 4-46 0 0,-7-4-42 0 0,-1 0 12 0 0,33 13 61 0 0,-28-12-24 0 0,1 0 1 0 0,0-1-1 0 0,16 1 1 0 0,-22-2 6 0 0,1 1 9 0 0,17 0-25 0 0,-8-2 23 0 0,46-1 55 0 0,-55 2-66 0 0,0 1 4 0 0,22-1-94 0 0,-22-1 33 0 0,0 1-292 0 0,2 0 629 0 0,15 0-6838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3:06.8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382 196 952 0 0,'0'0'849'0'0,"-2"-2"-459"0"0,-8-21 3423 0 0,6 10-1782 0 0,1 7-1530 0 0,0 0-1 0 0,0 1 1 0 0,0-1 0 0 0,-1 1 0 0 0,0-1 0 0 0,-6-6-1 0 0,9 11-334 0 0,0-2-69 0 0,0 0 1 0 0,0 1-1 0 0,-1-1 1 0 0,1 1-1 0 0,-1-1 1 0 0,1 1-1 0 0,-4-4 1 0 0,-2-5 335 0 0,6 9-315 0 0,0-1-50 0 0,-1 1 1 0 0,1-1-1 0 0,-1 1 1 0 0,1-1-1 0 0,-1 1 1 0 0,0 0-1 0 0,0-1 1 0 0,0 1 0 0 0,0 0-1 0 0,0 0 1 0 0,-3-1-1 0 0,3 1 1 0 0,-4-3 78 0 0,0 0 1 0 0,0 1-1 0 0,-1 0 1 0 0,-7-4-1 0 0,6 4-73 0 0,7 3-64 0 0,-39-8 262 0 0,38 8-270 0 0,-1 1 0 0 0,1 0 0 0 0,0-1 0 0 0,-1 1 0 0 0,1 0 0 0 0,-1 0 0 0 0,1 0 0 0 0,-1 0 0 0 0,1 0 0 0 0,-1 1 0 0 0,1-1 0 0 0,-1 1 0 0 0,1 0 0 0 0,0 0 0 0 0,-4 1 0 0 0,5-1 22 0 0,-40 20 96 0 0,32-14-145 0 0,0 1 0 0 0,0 0 1 0 0,1 0-1 0 0,0 1 0 0 0,0 0 1 0 0,-11 19-1 0 0,16-24 13 0 0,-6 15 27 0 0,-3 8 45 0 0,7-14-254 0 0,1 0 1 0 0,0 1 0 0 0,-3 24-1 0 0,7-33 97 0 0,0 0 0 0 0,0 0 0 0 0,0 0 0 0 0,1 1 0 0 0,0-1-1 0 0,0 0 1 0 0,0 0 0 0 0,1 0 0 0 0,-1 0 0 0 0,1 0 0 0 0,0-1 0 0 0,1 1-1 0 0,2 5 1 0 0,3 2 50 0 0,5 9-107 0 0,29 35 0 0 0,-29-39 142 0 0,-1-3-3 0 0,0 0 0 0 0,0 0-1 0 0,18 13 1 0 0,-18-18 29 0 0,2 0 0 0 0,-1 0 0 0 0,1-2 0 0 0,0 0 0 0 0,1 0 0 0 0,0-1 0 0 0,15 4-1 0 0,-28-10-13 0 0,15 3 97 0 0,13-5-43 0 0,-26 1-44 0 0,0-1-1 0 0,0 1 1 0 0,0-1 0 0 0,0 0-1 0 0,0 0 1 0 0,0 0-1 0 0,-1 0 1 0 0,1-1-1 0 0,-1 1 1 0 0,0-1 0 0 0,6-6-1 0 0,0 0 34 0 0,-1-1-1 0 0,10-15 1 0 0,-13 17-27 0 0,-1 1-1 0 0,0-1 1 0 0,-1 0 0 0 0,1 0 0 0 0,-1 0 0 0 0,-1-1-1 0 0,3-11 1 0 0,-4 14-8 0 0,0 1 0 0 0,-1-1 0 0 0,0 0 0 0 0,0 1 0 0 0,0-1 0 0 0,-1 1 0 0 0,0-1 0 0 0,0 1 0 0 0,0-1-1 0 0,-1 1 1 0 0,1 0 0 0 0,-1 0 0 0 0,-3-6 0 0 0,-6-7-68 0 0,0 1-1 0 0,-23-26 1 0 0,31 39-47 0 0,-16-16-3477 0 0,2 8-2806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0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25 1504 0 0,'0'0'4183'0'0,"-3"-4"-3582"0"0,-14-16 7002 0 0,19 26-7579 0 0,9 23 109 0 0,-11-26-172 0 0,1 7 3 0 0,-1-7 78 0 0,3 2 13 0 0,-2 21-24 0 0,6 47 516 0 0,-7-70-476 0 0,0-1-63 0 0,-5 36 338 0 0,5-36-167 0 0,0 1-126 0 0,0 8 1 0 0,0-8 92 0 0,0 0-125 0 0,5 21 159 0 0,-5-22-175 0 0,3 8 245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3:08.1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455 475 764 0 0,'18'-29'2816'0'0,"-11"12"-1928"0"0,-1-1 0 0 0,-1 0 1 0 0,0 0-1 0 0,-1 0 0 0 0,-1 0 0 0 0,-1-1 0 0 0,-1 1 0 0 0,-1-28 0 0 0,-1 37-730 0 0,-1 0 0 0 0,0 0 0 0 0,-1 1 0 0 0,1-1 1 0 0,-2 0-1 0 0,1 1 0 0 0,-2 0 0 0 0,1 0 0 0 0,-1 0 0 0 0,0 0 0 0 0,0 1 0 0 0,-1-1 0 0 0,0 2 0 0 0,0-1 0 0 0,-1 0 1 0 0,-11-7-1 0 0,-5-3 158 0 0,0 1 1 0 0,-1 1-1 0 0,-49-23 1 0 0,12 16-65 0 0,59 21-207 0 0,-16-2 35 0 0,11 2-30 0 0,0 0 0 0 0,0 1 0 0 0,0 0 0 0 0,0 1 0 0 0,1 0 0 0 0,-10 1 0 0 0,13-1-65 0 0,-22 8 49 0 0,15-5-38 0 0,3 0 26 0 0,0 0-1 0 0,0 1 0 0 0,0 0 1 0 0,0 0-1 0 0,1 0 0 0 0,0 1 0 0 0,0 0 1 0 0,0 0-1 0 0,1 1 0 0 0,0-1 0 0 0,0 1 1 0 0,-4 9-1 0 0,6-12-37 0 0,2 0-19 0 0,-4 11 36 0 0,2 0 1 0 0,0 0-1 0 0,1 0 1 0 0,0 0-1 0 0,2 1 1 0 0,0 17-1 0 0,1-28-1 0 0,0 1 1 0 0,0-1-1 0 0,0 1 0 0 0,1-1 0 0 0,0 0 0 0 0,0 0 1 0 0,1 1-1 0 0,-1-1 0 0 0,1-1 0 0 0,0 1 0 0 0,0 0 1 0 0,1-1-1 0 0,-1 1 0 0 0,1-1 0 0 0,0 0 0 0 0,0 0 0 0 0,1-1 1 0 0,4 4-1 0 0,10 5 99 0 0,0 0 0 0 0,0-2 1 0 0,1-1-1 0 0,0 0 0 0 0,35 9 0 0 0,-12-7-1671 0 0,82 10-1 0 0,-122-20 1092 0 0,0-1 0 0 0,-1 0 1 0 0,1 0-1 0 0,0 0 0 0 0,-1 0 1 0 0,1 0-1 0 0,0 0 0 0 0,0-1 0 0 0,-1 1 1 0 0,1-1-1 0 0,-1 0 0 0 0,1 0 1 0 0,-1 0-1 0 0,1 0 0 0 0,-1-1 1 0 0,1 1-1 0 0,-1 0 0 0 0,0-1 1 0 0,0 0-1 0 0,0 1 0 0 0,0-1 1 0 0,0 0-1 0 0,2-3 0 0 0,2-5-1205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5:32:43.4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137 586 24575,'46'-16'0,"1"1"0,59-9 0,-45 11 0,77-15 0,48-11 0,-154 27 0,-23 4 0,-10 7 0,1 1 0,0-1 0,-1 1 0,1-1 0,0 1 0,-1 0 0,1-1 0,-1 1 0,1-1 0,-1 1 0,1 0 0,-1 0 0,1-1 0,-1 1 0,1 0 0,-1 0 0,0 0 0,1-1 0,-1 1 0,1 0 0,-1 0 0,1 0 0,-1 0 0,-1 0 0,-17-1 0,0 0 0,0 1 0,0 1 0,-37 7 0,15-2 0,-62 8 0,1 4 0,-102 32 0,121-27 0,74-21 0,0-1 0,0 0 0,-1 0 0,1-1 0,-1 0 0,-14-2 0,24 2 0,1 0 0,-1 0 0,0-1 0,0 1 0,1 0 0,-1 0 0,0 0 0,0 0 0,1 0 0,-1-1 0,0 1 0,0 0 0,1 0 0,-1-1 0,0 1 0,0 0 0,0 0 0,0-1 0,1 1 0,-1 0 0,0 0 0,0-1 0,0 1 0,0 0 0,0-1 0,0 1 0,0 0 0,0 0 0,0-1 0,0 1 0,0 0 0,0-1 0,0 1 0,0 0 0,0-1 0,0 1 0,0 0 0,0 0 0,0-1 0,0 1 0,-1 0 0,1 0 0,0-1 0,0 1 0,0 0 0,0 0 0,-1-1 0,1 1 0,0 0 0,0 0 0,-1 0 0,1-1 0,0 1 0,0 0 0,-1 0 0,1 0 0,0 0 0,0 0 0,-1-1 0,1 1 0,0 0 0,-1 0 0,1 0 0,0 0 0,0 0 0,-1 0 0,0 0 0,27-15 0,51-19 0,1 3 0,114-29 0,-112 39 0,2 4 0,0 3 0,129-5 0,-205 19 0,2 0 0,0 0 0,0 0 0,-1-1 0,1-1 0,10-2 0,-16 3 0,0 0 0,1 0 0,-1 0 0,0 0 0,0-1 0,0 1 0,0-1 0,0 1 0,0-1 0,-1 0 0,1 0 0,-1 0 0,1 0 0,-1 0 0,1 0 0,-1 0 0,0 0 0,0-1 0,0 1 0,0-3 0,2-7 0,0 1 0,-1-1 0,-1 1 0,0-1 0,-1 0 0,0 1 0,0-1 0,-2 0 0,1 1 0,-6-19 0,5 21 0,-1 0 0,0 0 0,0 1 0,-1-1 0,0 1 0,0 0 0,-1 0 0,0 0 0,0 1 0,-1-1 0,0 1 0,-1 1 0,-13-12 0,20 17 6,-1 1 0,1-1-1,-1 1 1,1 0 0,-1-1-1,1 1 1,-1 0-1,1-1 1,-1 1 0,1 0-1,-1 0 1,0-1 0,1 1-1,-1 0 1,0 0 0,1 0-1,-1 0 1,1 0 0,-1 0-1,0 0 1,1 0 0,-1 0-1,0 0 1,1 0 0,-1 0-1,1 1 1,-1-1-1,0 0 1,1 0 0,-1 1-1,1-1 1,-1 0 0,1 1-1,-1-1 1,1 0 0,-1 1-1,1-1 1,-1 1 0,1-1-1,0 1 1,-1-1 0,1 1-1,0-1 1,-1 1 0,1-1-1,0 1 1,0 0-1,-1-1 1,1 1 0,0-1-1,0 1 1,0 0 0,0-1-1,0 1 1,0 0 0,0-1-1,0 2 1,-1 7-225,1 0-1,0 0 1,1 11 0,0-12-597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5:33:45.7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5:33:47.2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5:33:48.2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5:33:58.3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5:33:59.5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70 28 24575,'-3'-3'0,"-1"0"0,1 0 0,-1 1 0,0-1 0,1 1 0,-1 0 0,-1 1 0,1-1 0,0 0 0,0 1 0,0 0 0,-1 0 0,-5 0 0,2 3 0,10 3 0,14 8 0,-13-10 0,103 81 0,-57-44 0,360 301 0,-16 22 0,23 82-1365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2:25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9 2372 0 0,'0'0'14475'0'0,"-3"4"-14121"0"0,-9 12-12 0 0,9-12 823 0 0,-7 16 1107 0 0,8-5-1789 0 0,4-5-472 0 0,-2-7 57 0 0,0-1-1 0 0,1 2-41 0 0,-1-1 0 0 0,1 1 0 0 0,0-1 0 0 0,0 1 0 0 0,0-1 0 0 0,1 0 0 0 0,-1 0-1 0 0,1 0 1 0 0,0 0 0 0 0,-1 0 0 0 0,4 4 0 0 0,-3-6 45 0 0,-2 0-69 0 0,0 0 1 0 0,1 0 0 0 0,-1 0-1 0 0,0 0 1 0 0,1 0 0 0 0,-1 0-1 0 0,1 0 1 0 0,-1-1-1 0 0,1 1 1 0 0,0 0 0 0 0,-1 0-1 0 0,1 0 1 0 0,0-1 0 0 0,-1 1-1 0 0,1-1 1 0 0,0 1 0 0 0,0 0-1 0 0,0-1 1 0 0,0 1 0 0 0,0-1-1 0 0,-1 0 1 0 0,1 1 0 0 0,0-1-1 0 0,0 0 1 0 0,0 1-1 0 0,1-1 1 0 0,20 4 19 0 0,-19-4-5 0 0,1 0-46 0 0,10-2 25 0 0,-10 2 170 0 0,1-4-107 0 0,-4 4-53 0 0,0 0 1 0 0,0-1 0 0 0,0 1-1 0 0,0-1 1 0 0,0 0 0 0 0,0 1-1 0 0,0-1 1 0 0,0 0-1 0 0,0 1 1 0 0,0-1 0 0 0,-1 0-1 0 0,1 0 1 0 0,0 0 0 0 0,0 0-1 0 0,-1 0 1 0 0,1-1-1 0 0,0 0-5 0 0,0-1 1 0 0,-1 0-1 0 0,1 0 0 0 0,-1 0 0 0 0,0 0 0 0 0,0 0 0 0 0,0 0 0 0 0,0 0 0 0 0,-1 0 0 0 0,0-3 0 0 0,-1-12 75 0 0,2 16-46 0 0,-2 0-22 0 0,0-12-27 0 0,2 1-2 0 0,0 11 45 0 0,0-5-25 0 0,0 1 0 0 0,0 0 1 0 0,-1 0-1 0 0,-2-11 0 0 0,3 15 290 0 0,1 8-322 0 0,7 18 23 0 0,-6-18 38 0 0,-1-3 10 0 0,9 44-68 0 0,-9-46 48 0 0,0 3 6 0 0,-1 0-7 0 0,1 6-6 0 0,1 1 1 0 0,0-1 0 0 0,1 1 0 0 0,0-1-1 0 0,5 11 1 0 0,7 23 122 0 0,7 11-95 0 0,-13-20-61 0 0,-9-33 55 0 0,0 1-52 0 0,0 0 27 0 0,0 0 4 0 0,0 0 0 0 0,0 0 1 0 0,-1 0-1 0 0,1 0 0 0 0,-1 0 0 0 0,0-1 0 0 0,0 1 1 0 0,-2 5-1 0 0,2-6-20 0 0,0 0 0 0 0,0 0 1 0 0,-1 1-1 0 0,1-1 0 0 0,0 0 1 0 0,-1 0-1 0 0,1-1 0 0 0,-1 1 1 0 0,0 0-1 0 0,-2 2 0 0 0,-6 6 41 0 0,9-9-55 0 0,-1 0 32 0 0,-5 4-20 0 0,2-2 14 0 0,-1 0 0 0 0,0 0-1 0 0,0 0 1 0 0,0-1-1 0 0,-13 4 1 0 0,17-5-27 0 0,-38 7-54 0 0,37-8 55 0 0,-9 1 28 0 0,8 0-26 0 0,2-2-19 0 0,-9-1 48 0 0,8 2 9 0 0,1-1-6 0 0,-8-2-9 0 0,2 2-10 0 0,-14-8 221 0 0,0-4-89 0 0,21 12-118 0 0,0 0 0 0 0,0 0 0 0 0,-1 1 0 0 0,1-1 0 0 0,0 0 0 0 0,0 0 0 0 0,0 0 0 0 0,0-1 0 0 0,0 1 0 0 0,1 0 0 0 0,-1 0 0 0 0,0 0 0 0 0,1-1 0 0 0,-1 1 0 0 0,0 0 0 0 0,0-3 0 0 0,2 2-8 0 0,-1 0-1 0 0,1-1 1 0 0,-1 1-1 0 0,1 0 1 0 0,0 0-1 0 0,0 0 1 0 0,0 0-1 0 0,0 0 1 0 0,0 0-1 0 0,1 0 0 0 0,-1 0 1 0 0,0 0-1 0 0,3-1 1 0 0,-2 1-3 0 0,-1 0 21 0 0,20-12-17 0 0,11 1-1214 0 0,-30 12 494 0 0,-1 0-492 0 0,2-1 505 0 0,7-6-3728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2:2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1256 0 0,'0'0'10008'0'0,"-5"3"-9875"0"0,-15 11 2 0 0,15-11 147 0 0,3 23 305 0 0,2-10-348 0 0,-2 51 478 0 0,2-65-647 0 0,0 0-57 0 0,0 0 0 0 0,0 0-1 0 0,0 0 1 0 0,0 0 0 0 0,0 0 0 0 0,1 0-1 0 0,-1 0 1 0 0,1 0 0 0 0,1 3-1 0 0,-2-2 35 0 0,2 0-32 0 0,-1-1 1 0 0,1 0-1 0 0,-1 1 0 0 0,1-1 0 0 0,0 0 1 0 0,0 0-1 0 0,0 0 0 0 0,0 0 0 0 0,0 0 1 0 0,0 0-1 0 0,0 0 0 0 0,1-1 0 0 0,3 3 1 0 0,-4-4 136 0 0,18-1 64 0 0,2-17-12 0 0,-19 15-209 0 0,1 0 1 0 0,-1 0 0 0 0,-1 0 0 0 0,1 0-1 0 0,0 0 1 0 0,-1-1 0 0 0,0 1 0 0 0,2-5-1 0 0,-3 7 12 0 0,0 0-12 0 0,8-40 177 0 0,-7 35-171 0 0,-2 1-1 0 0,1-1 1 0 0,-1 0-1 0 0,0 0 1 0 0,0 0 0 0 0,0 0-1 0 0,-1 0 1 0 0,-2-7-1 0 0,3 11 19 0 0,-2-12 1 0 0,3 16 368 0 0,3 18-106 0 0,5 40-1 0 0,-3 7-11 0 0,3 42 117 0 0,-10-87-389 0 0,0-20 1 0 0,0 0-6 0 0,1 0 26 0 0,-5 19 11 0 0,5-19-64 0 0,-1 0 34 0 0,-9 29 76 0 0,9-29-67 0 0,-15 16 26 0 0,14-17-26 0 0,0 0 0 0 0,0-1 0 0 0,1 1-1 0 0,-1 0 1 0 0,0-1 0 0 0,0 0 0 0 0,0 1-1 0 0,0-1 1 0 0,-3 0 0 0 0,2 0 60 0 0,0-1-47 0 0,-34-11 116 0 0,35 11-94 0 0,-12-17-2 0 0,13 16-37 0 0,1 0 1 0 0,0 0 0 0 0,0 0 0 0 0,0 0-1 0 0,0-1 1 0 0,0 1 0 0 0,0 0 0 0 0,2-4 0 0 0,-2 3 30 0 0,17-15-149 0 0,-7 14 260 0 0,14-7-11944 0 0,-15 7 8884 0 0,-7 3 1207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8:57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34 390 868 0 0,'0'0'2950'0'0,"5"4"-2786"0"0,14 11-55 0 0,-14-12 130 0 0,4-2 17 0 0,-1 0 0 0 0,1 1 0 0 0,12 3 1 0 0,-6-1-232 0 0,33 4 413 0 0,-46-7-369 0 0,2-1 11 0 0,20-1 193 0 0,0 0 0 0 0,-1-1 0 0 0,1-2 0 0 0,-1 0 0 0 0,28-10 0 0 0,23-10 141 0 0,-46 8-174 0 0,-26 15-225 0 0,28-26 108 0 0,-6-6 47 0 0,-23 32-142 0 0,0-1 21 0 0,3-9 53 0 0,0 1 0 0 0,0-1 0 0 0,-1 0 0 0 0,3-22 1 0 0,-5 23-19 0 0,0 8-35 0 0,-1-1-16 0 0,3-44 407 0 0,-3 44-347 0 0,-13-36 187 0 0,-51-22 106 0 0,56 55-348 0 0,0 1 0 0 0,-1 0 0 0 0,1 0-1 0 0,-1 1 1 0 0,0 0 0 0 0,-1 1 0 0 0,1 0 0 0 0,0 0 0 0 0,-20-2 0 0 0,-11-4 179 0 0,30 6-194 0 0,-26-3-24 0 0,32 5-7 0 0,-23 1 14 0 0,24 0 14 0 0,0 0-37 0 0,-11 3 20 0 0,1 0 0 0 0,-1 0 0 0 0,1 1 0 0 0,0 1 1 0 0,0 0-1 0 0,1 1 0 0 0,0 1 0 0 0,-12 7 0 0 0,2-2-52 0 0,8 0 68 0 0,5-4-1 0 0,6-5 8 0 0,0 0-1 0 0,0 1 1 0 0,1-1 0 0 0,-1 1-1 0 0,1-1 1 0 0,0 1 0 0 0,0 0-1 0 0,0 0 1 0 0,0 0 0 0 0,-1 8-1 0 0,-13 28 79 0 0,10-10-17 0 0,5-27-76 0 0,1-1-26 0 0,-2 30 150 0 0,5-22-4316 0 0,8-3-289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11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48 1720 0 0,'0'0'9056'0'0,"-3"1"-8675"0"0,1-1-291 0 0,1 0-1 0 0,0 1 1 0 0,0-1 0 0 0,0 1-1 0 0,0-1 1 0 0,-1 1 0 0 0,1 0-1 0 0,0 0 1 0 0,0-1 0 0 0,0 1-1 0 0,1 0 1 0 0,-1 0-1 0 0,0 0 1 0 0,0 0 0 0 0,0 0-1 0 0,1 0 1 0 0,-1 0 0 0 0,0 0-1 0 0,1 0 1 0 0,-1 1 0 0 0,1-1-1 0 0,-1 0 1 0 0,1 0 0 0 0,0 1-1 0 0,-1-1 1 0 0,1 0 0 0 0,0 2-1 0 0,-1 0-18 0 0,0 12 278 0 0,-2 26 123 0 0,3-38-417 0 0,0 23 150 0 0,0-24-126 0 0,2 39 626 0 0,2-49-726 0 0,15-35-82 0 0,0-3 132 0 0,-17 43-31 0 0,-2 2-2 0 0,0 0 0 0 0,0 0-1 0 0,0 0 1 0 0,0 0 0 0 0,1 0 0 0 0,-1 1 0 0 0,0-1-1 0 0,1 0 1 0 0,-1 0 0 0 0,1 0 0 0 0,-1 0 0 0 0,1 0-1 0 0,-1 0 1 0 0,1 1 0 0 0,0-1 0 0 0,-1 0 0 0 0,2 0-1 0 0,18-29 76 0 0,-18 28-74 0 0,0-4 2 0 0,1 1-1 0 0,1 0 0 0 0,-1-1 1 0 0,7-6-1 0 0,-9 10-11 0 0,10-6-106 0 0,7-2 32 0 0,-16 9 250 0 0,-2 0-167 0 0,0 1 0 0 0,1 0 0 0 0,-1 0 1 0 0,1-1-1 0 0,-1 1 0 0 0,0 0 1 0 0,1 0-1 0 0,-1-1 1 0 0,1 1-1 0 0,-1 0 0 0 0,1 0 1 0 0,-1 0-1 0 0,1 0 0 0 0,-1 0 1 0 0,1 0-1 0 0,-1 0 0 0 0,1 0 1 0 0,-1 0-1 0 0,1 0 0 0 0,-1 0 1 0 0,1 0-1 0 0,-1 0 0 0 0,1 0 1 0 0,-1 0-1 0 0,1 1 0 0 0,-1-1 1 0 0,1 0-1 0 0,0 1 0 0 0,6 11 18 0 0,-5-9 30 0 0,-1-1-20 0 0,1 7-20 0 0,-1-7 44 0 0,-1 6-19 0 0,-4 33 16 0 0,-3 1-10 0 0,7-39 3 0 0,0 0-11 0 0,-1 4 149 0 0,1-7-174 0 0,0 0 0 0 0,0 0 0 0 0,0 0 0 0 0,0 0 0 0 0,0 0 0 0 0,0 0 0 0 0,0 0-1 0 0,0 0 1 0 0,0 0 0 0 0,0 1 0 0 0,0-1 0 0 0,0 0 0 0 0,0 0 0 0 0,1 0 0 0 0,-1 0 0 0 0,0 0 0 0 0,0 0 0 0 0,0 0 0 0 0,0 0 0 0 0,0 0 0 0 0,0 0 0 0 0,0 0 0 0 0,0 0 0 0 0,0 0-1 0 0,0 1 1 0 0,0-1 0 0 0,1 0 0 0 0,-1 0 0 0 0,0 0 0 0 0,0 0 0 0 0,0 0 0 0 0,0 0 0 0 0,0 0 0 0 0,0 0 0 0 0,0 0 0 0 0,0 0 0 0 0,1 0 0 0 0,-1 0 0 0 0,0 0 0 0 0,0 0 0 0 0,0 0 0 0 0,0 0-1 0 0,0 0 1 0 0,0-1 0 0 0,0 1 0 0 0,0 0 0 0 0,0 0 0 0 0,1 0 0 0 0,-1 0 0 0 0,0 0 0 0 0,0 0 0 0 0,0 0 0 0 0,0 0 0 0 0,0 0 0 0 0,0 0 0 0 0,0 0 0 0 0,0 0 0 0 0,0 0 0 0 0,0-1-1 0 0,20-13-1 0 0,-15 11-23 0 0,16-31-26 0 0,-22 33 64 0 0,17-16-20 0 0,16-14-99 0 0,-31 30 144 0 0,34-19-36 0 0,-29 18-11 0 0,1 0-1 0 0,-1 0 0 0 0,1 1 0 0 0,-1 0 0 0 0,1 0 1 0 0,10 0-1 0 0,-16 2 10 0 0,0 1 1 0 0,0 0 0 0 0,0-1-1 0 0,0 1 1 0 0,0 0-1 0 0,-1 0 1 0 0,1 0 0 0 0,-1 0-1 0 0,1 0 1 0 0,-1 0 0 0 0,0-1-1 0 0,0 1 1 0 0,0 3-1 0 0,0-3 60 0 0,0 1-55 0 0,-7 40-18 0 0,6-40 35 0 0,-2 13 45 0 0,2-7-74 0 0,0-7 71 0 0,-7 28 123 0 0,8-24-4078 0 0,17-3-6216 0 0,-13-3 8247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8:59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92 860 0 0,'-2'1'206'0'0,"-15"13"611"0"0,1 1 0 0 0,1 0-1 0 0,0 1 1 0 0,2 1 0 0 0,-1 0 0 0 0,2 1-1 0 0,-20 37 1 0 0,26-42-477 0 0,1 0 0 0 0,0 0 0 0 0,1 1 0 0 0,-4 24-1 0 0,1-7 217 0 0,6-25-407 0 0,1-1 1 0 0,-1 1-1 0 0,1 0 0 0 0,0-1 0 0 0,0 1 1 0 0,1-1-1 0 0,-1 1 0 0 0,4 10 1 0 0,-2-3 111 0 0,0-8-159 0 0,1 0 0 0 0,-1 0 0 0 0,1 0 0 0 0,0-1 0 0 0,0 1 0 0 0,1-1 0 0 0,-1 1 0 0 0,8 6 0 0 0,1 0 52 0 0,1-1 0 0 0,1 0 1 0 0,-1-1-1 0 0,1-1 0 0 0,1 0 0 0 0,22 9 0 0 0,-33-15-132 0 0,0-1 0 0 0,-1 1 0 0 0,1-1 0 0 0,0 0 0 0 0,0-1 0 0 0,0 1 0 0 0,5 0 0 0 0,1 0 24 0 0,16 2 90 0 0,0-1 0 0 0,0-2 0 0 0,0 0 0 0 0,1-1 0 0 0,-1-2 0 0 0,0-1 0 0 0,40-11 0 0 0,-41 7-88 0 0,6-6 57 0 0,-23 10-87 0 0,0 0-1 0 0,0 0 1 0 0,0-1-1 0 0,-1 0 1 0 0,0-1 0 0 0,0 1-1 0 0,0-2 1 0 0,-1 1-1 0 0,1-1 1 0 0,-2 0-1 0 0,1 0 1 0 0,-1 0 0 0 0,0-1-1 0 0,0 0 1 0 0,4-10-1 0 0,-6 11-9 0 0,1 0-1 0 0,-2 1 0 0 0,1-1 0 0 0,-1-1 1 0 0,0 1-1 0 0,0 0 0 0 0,-1 0 1 0 0,1-1-1 0 0,-2 1 0 0 0,1-1 0 0 0,-1 1 1 0 0,-1-1-1 0 0,1 1 0 0 0,-1 0 0 0 0,0-1 1 0 0,-1 1-1 0 0,0 0 0 0 0,0 0 1 0 0,0 0-1 0 0,-4-7 0 0 0,-3-7-13 0 0,-19-32 0 0 0,12 26-45 0 0,12 21 63 0 0,0-1 0 0 0,0 1 0 0 0,-1 1 1 0 0,0-1-1 0 0,0 1 0 0 0,0 0 0 0 0,-1 0 0 0 0,0 0 1 0 0,0 1-1 0 0,-9-5 0 0 0,-9-4 34 0 0,-39-15 0 0 0,19 9-99 0 0,8 1 43 0 0,16 8-26 0 0,1 1 0 0 0,-32-11-1 0 0,49 20-21 0 0,-2 0-361 0 0,0 1 0 0 0,0-1 0 0 0,1 1 1 0 0,-1 0-1 0 0,0 0 0 0 0,1 0 0 0 0,-6 3 1 0 0,-7 3-7832 0 0,5-4 6271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9:0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511 337 552 0 0,'0'0'245'0'0,"4"3"65"0"0,14 10-43 0 0,-14-9 1 0 0,5-3 27 0 0,-1 0 1 0 0,1-1-1 0 0,-1 0 0 0 0,1 0 0 0 0,-1-1 1 0 0,12-2-1 0 0,2-2 251 0 0,1 0 0 0 0,-2-2 0 0 0,1-1 0 0 0,35-17 0 0 0,-50 20-392 0 0,1-1 0 0 0,-1 0 0 0 0,0 0 0 0 0,0-1-1 0 0,-1 0 1 0 0,0 0 0 0 0,10-15 0 0 0,-14 20-115 0 0,-1 0 1 0 0,0 0-1 0 0,-1 0 0 0 0,1 0 0 0 0,0 0 0 0 0,0 0 1 0 0,-1-1-1 0 0,1 1 0 0 0,-1 0 0 0 0,0 0 1 0 0,0 0-1 0 0,0-1 0 0 0,0 1 0 0 0,0 0 1 0 0,0 0-1 0 0,0 0 0 0 0,-1-3 0 0 0,-1 1-2 0 0,1 0 0 0 0,-1 1 0 0 0,1-1-1 0 0,-1 0 1 0 0,-1 1 0 0 0,1-1-1 0 0,0 1 1 0 0,-5-5 0 0 0,-4-3 81 0 0,0 0 0 0 0,-1 2 0 0 0,-23-16 1 0 0,4 6 120 0 0,-1 1 0 0 0,-1 2 1 0 0,0 1-1 0 0,-44-13 0 0 0,64 25-213 0 0,1 1-1 0 0,-1 0 0 0 0,0 1 0 0 0,0 0 0 0 0,0 1 1 0 0,-22 3-1 0 0,-5 0 105 0 0,-61 13 0 0 0,87-13-99 0 0,0 1-1 0 0,0 1 1 0 0,1 0 0 0 0,0 0 0 0 0,0 2 0 0 0,0 0 0 0 0,1 0-1 0 0,-14 11 1 0 0,9-3 67 0 0,1 1 0 0 0,0 1-1 0 0,-17 25 1 0 0,1-3 234 0 0,29-34-266 0 0,-1 0 0 0 0,2 0-1 0 0,-1 1 1 0 0,0-1 0 0 0,1 1 0 0 0,0-1-1 0 0,1 1 1 0 0,-2 8 0 0 0,-1-1 46 0 0,4-9-55 0 0,0 0-1 0 0,0 1 0 0 0,0-1 1 0 0,1 0-1 0 0,-1 1 1 0 0,1-1-1 0 0,0 0 1 0 0,1 0-1 0 0,-1 0 1 0 0,0 0-1 0 0,4 6 1 0 0,-3-7-30 0 0,1 1 1 0 0,0-1 0 0 0,-1 1 0 0 0,1-1 0 0 0,0 0-1 0 0,1 0 1 0 0,-1 0 0 0 0,1-1 0 0 0,-1 1 0 0 0,1-1 0 0 0,0 1-1 0 0,0-1 1 0 0,0-1 0 0 0,0 1 0 0 0,0 0 0 0 0,8 1 0 0 0,7 1-583 0 0,1-1 0 0 0,30 2 1 0 0,-21-3-1201 0 0,27-1-4942 0 0,-40-3 4701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9:03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1 828 0 0,'-39'7'2603'0'0,"-60"22"0"0"0,91-25-2371 0 0,-1 1 0 0 0,2 0 0 0 0,-1 1 1 0 0,1 0-1 0 0,0 0 0 0 0,0 1 0 0 0,-11 13 1 0 0,14-16-134 0 0,-4 8 136 0 0,0 0 0 0 0,0 0 1 0 0,1 0-1 0 0,1 1 0 0 0,0 0 0 0 0,1 0 1 0 0,-6 21-1 0 0,2-5 283 0 0,4-14-229 0 0,2 1 0 0 0,0-1-1 0 0,0 0 1 0 0,0 23 0 0 0,3-35-222 0 0,0 0 3 0 0,0 10 42 0 0,1 1-1 0 0,0-1 0 0 0,0 0 0 0 0,4 15 0 0 0,-3-21-71 0 0,1 1-1 0 0,0-1 1 0 0,0 1-1 0 0,1-1 1 0 0,0 0-1 0 0,0 0 1 0 0,1 0 0 0 0,-1-1-1 0 0,1 0 1 0 0,6 6-1 0 0,-3-5 34 0 0,1 0-1 0 0,-1-1 1 0 0,1 0-1 0 0,0-1 1 0 0,1 0 0 0 0,-1 0-1 0 0,1-1 1 0 0,0 0-1 0 0,0-1 1 0 0,0 0 0 0 0,0-1-1 0 0,1 0 1 0 0,16 1-1 0 0,-9-1 11 0 0,29 2 87 0 0,2 2-49 0 0,-1-3 1 0 0,0-2 0 0 0,92-9-1 0 0,-113 4-72 0 0,42-11 1 0 0,-4 0-57 0 0,-53 14 11 0 0,-5-1 26 0 0,43-13 49 0 0,-45 14-62 0 0,20-7 54 0 0,-15 4-26 0 0,0-1 0 0 0,-1 0 1 0 0,1-1-1 0 0,-1 0 0 0 0,0 0 0 0 0,10-10 0 0 0,-17 15-41 0 0,-1-2 7 0 0,0 1 0 0 0,1 0 0 0 0,0-1 0 0 0,0 1 0 0 0,-1 0 0 0 0,1 0 0 0 0,1 0 0 0 0,1-1 0 0 0,10-12 143 0 0,-13 14-107 0 0,1-1-46 0 0,3-6 10 0 0,-2 4 3 0 0,11-14 22 0 0,-13 17-40 0 0,0-2 14 0 0,19-42 108 0 0,-9 7 87 0 0,-10 36-216 0 0,-1-1 3 0 0,1-26 154 0 0,-1 26-131 0 0,0 1 3 0 0,0-5-25 0 0,0 3 10 0 0,0 0 0 0 0,0 0 1 0 0,-1 0-1 0 0,1 0 0 0 0,-1 0 1 0 0,0 0-1 0 0,0 0 0 0 0,0 0 0 0 0,-1 0 1 0 0,1 0-1 0 0,-1 1 0 0 0,0-1 1 0 0,0 1-1 0 0,0-1 0 0 0,-4-3 0 0 0,3 2 2 0 0,0 1 0 0 0,-1-1-1 0 0,0 1 1 0 0,0-1-1 0 0,0 1 1 0 0,-9-6 0 0 0,-44-24 87 0 0,56 33-88 0 0,-3-1-32 0 0,-1-1 15 0 0,-1 0-1 0 0,0 1 0 0 0,0 0 0 0 0,0 0 0 0 0,0 0 0 0 0,-8-1 0 0 0,5 1 18 0 0,-42-8 142 0 0,-25 0-248 0 0,73 10 101 0 0,0 0 17 0 0,-86-2-105 0 0,75 2 73 0 0,-60 3 78 0 0,72-3-8 0 0,-2 0-41 0 0,-88 13 58 0 0,89-13-74 0 0,-14 3-24 0 0,-35 8 75 0 0,-4 8-558 0 0,22-3-7628 0 0,24-12 4344 0 0,7-4 3132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9:4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78 167 376 0 0,'0'0'603'0'0,"-1"3"-361"0"0,-13 43 1375 0 0,13-44-1523 0 0,1-1-71 0 0,-1 0 1 0 0,1 0 0 0 0,0 0-1 0 0,-1 1 1 0 0,1-1 0 0 0,0 0 0 0 0,0 0-1 0 0,0 1 1 0 0,0-1 0 0 0,0 0-1 0 0,0 0 1 0 0,0 1 0 0 0,0-1 0 0 0,1 0-1 0 0,-1 0 1 0 0,1 2 0 0 0,4 19 199 0 0,-5-19-207 0 0,0 1 12 0 0,1 1-22 0 0,8 13 49 0 0,6 16 132 0 0,-15-32-173 0 0,1-1-2 0 0,-1 1 0 0 0,1-1 0 0 0,-1 0 1 0 0,1 1-1 0 0,0-1 0 0 0,-1 0 0 0 0,1 1 1 0 0,0-1-1 0 0,0 0 0 0 0,0 0 1 0 0,0 0-1 0 0,0 0 0 0 0,0 0 0 0 0,0 0 1 0 0,0 0-1 0 0,1 0 0 0 0,-1 0 0 0 0,2 1 1 0 0,25 12 219 0 0,-9-7-152 0 0,-1-1-1 0 0,1-1 1 0 0,0-1 0 0 0,39 4 0 0 0,78-4 325 0 0,-133-4-396 0 0,11 0 112 0 0,-1-1 0 0 0,-1 0 0 0 0,1-1 1 0 0,0-1-1 0 0,0 0 0 0 0,-1 0 0 0 0,1-2 0 0 0,-1 1 0 0 0,0-1 1 0 0,0-1-1 0 0,12-8 0 0 0,-19 11-108 0 0,-1 0-1 0 0,1 0 1 0 0,-1 0-1 0 0,0-1 1 0 0,0 1-1 0 0,0-1 1 0 0,0 0 0 0 0,-1 0-1 0 0,1 0 1 0 0,-1-1-1 0 0,5-9 1 0 0,-3 5 22 0 0,-3 5 1 0 0,1-1-31 0 0,3-8 60 0 0,-1 1 0 0 0,5-17 0 0 0,-9 25-29 0 0,0 0 1 0 0,0 0-1 0 0,-1 0 0 0 0,1 0 1 0 0,-1-1-1 0 0,-1 1 0 0 0,1 0 0 0 0,0 0 1 0 0,-1 0-1 0 0,-1-6 0 0 0,-1 2 4 0 0,0-1-1 0 0,-1 0 1 0 0,0 1-1 0 0,-1 0 0 0 0,0 0 1 0 0,0 0-1 0 0,0 0 1 0 0,-1 1-1 0 0,0 0 1 0 0,-1 0-1 0 0,1 1 1 0 0,-1-1-1 0 0,-1 1 0 0 0,1 1 1 0 0,-1 0-1 0 0,-13-7 1 0 0,5 4-18 0 0,1 1 1 0 0,-1 1 0 0 0,0 0-1 0 0,0 1 1 0 0,0 1 0 0 0,-1 1 0 0 0,0 0-1 0 0,0 1 1 0 0,-21 0 0 0 0,16 2-14 0 0,0 0 0 0 0,0 1 1 0 0,0 1-1 0 0,0 1 0 0 0,1 1 1 0 0,-1 1-1 0 0,-35 14 0 0 0,42-13-4 0 0,0 0-1 0 0,0 2 0 0 0,1 0 1 0 0,0 0-1 0 0,0 1 0 0 0,1 1 1 0 0,0 0-1 0 0,-12 13 0 0 0,23-20-185 0 0,0 1-1 0 0,1-1 0 0 0,-1 1 1 0 0,1-1-1 0 0,-1 1 1 0 0,1 0-1 0 0,0 0 0 0 0,0 0 1 0 0,1-1-1 0 0,-1 1 1 0 0,1 0-1 0 0,0 0 1 0 0,0 5-1 0 0,0-8-328 0 0,1 5-1548 0 0,6 5 100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9:48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0 860 0 0,'0'0'322'0'0,"-17"21"894"0"0,2 2-597 0 0,11-17-430 0 0,-1 0 0 0 0,1 0 0 0 0,1 1 0 0 0,-1-1 0 0 0,1 1 0 0 0,0 0 0 0 0,1 0 0 0 0,-1 0 0 0 0,-1 12 0 0 0,4-16-131 0 0,4 9 103 0 0,-3-10-143 0 0,-1 1 0 0 0,1-1 0 0 0,0 0 0 0 0,-1 0 1 0 0,1 0-1 0 0,0 0 0 0 0,0 0 0 0 0,1 0 1 0 0,-1 0-1 0 0,0-1 0 0 0,1 1 0 0 0,-1 0 0 0 0,1-1 1 0 0,-1 1-1 0 0,1-1 0 0 0,0 1 0 0 0,0-1 1 0 0,3 2-1 0 0,18 10 149 0 0,1-1 0 0 0,0-2 0 0 0,0 0 0 0 0,1-2 0 0 0,49 10 0 0 0,-51-12-80 0 0,-18-5-50 0 0,45 2 22 0 0,-47-3 21 0 0,1 0-11 0 0,10 0-19 0 0,-10 0-1 0 0,-1 0 5 0 0,1-1-49 0 0,0 1 0 0 0,0-1 0 0 0,1 0 0 0 0,-1-1 0 0 0,0 1 1 0 0,0-1-1 0 0,5-2 0 0 0,-7 2 0 0 0,-1 1 0 0 0,1 0 1 0 0,-1-1-1 0 0,1 1 0 0 0,-1-1 0 0 0,0 1 1 0 0,1-1-1 0 0,-1 0 0 0 0,1-2 0 0 0,-1 2 31 0 0,0 0 61 0 0,0 0-95 0 0,0-9-6 0 0,0 9-4 0 0,-3-1 3 0 0,1 0-1 0 0,1 1 11 0 0,-1 0 1 0 0,0 1-1 0 0,0-1 1 0 0,0 0-1 0 0,0 1 1 0 0,0-1-1 0 0,0 0 1 0 0,0 1-1 0 0,0-1 1 0 0,-1 1-1 0 0,1 0 1 0 0,0-1-1 0 0,-1 1 1 0 0,0 0-1 0 0,1 0 1 0 0,-1 0-1 0 0,1 0 1 0 0,-1 0-1 0 0,-2 0 1 0 0,-4-3-5 0 0,0 0 1 0 0,0 1-1 0 0,0 0 0 0 0,-1 0 1 0 0,1 1-1 0 0,-1 0 0 0 0,0 1 1 0 0,0 0-1 0 0,0 0 0 0 0,-9 1 1 0 0,-32-1-20 0 0,47 1 26 0 0,-13 0 42 0 0,5 0-45 0 0,0 2 1 0 0,0-1 0 0 0,1 1-1 0 0,-1 1 1 0 0,-10 4 0 0 0,4-2-36 0 0,14-4 16 0 0,-15 4-56 0 0,9-2 85 0 0,-33 10 76 0 0,40-12-67 0 0,-14 2 73 0 0,8 1-86 0 0,6-3-60 0 0,-3-1 44 0 0,2 0 24 0 0,-19 10-127 0 0,15-8 105 0 0,-22 10 79 0 0,-23 20-139 0 0,28-17 92 0 0,20-11-34 0 0,-1-2 2 0 0,1 2 0 0 0,0-1 0 0 0,0 0 0 0 0,0 1 0 0 0,0 0 0 0 0,1 0-1 0 0,-4 5 1 0 0,-9 13 2 0 0,14-18-25 0 0,0 1-1 0 0,0-1 1 0 0,0 1-1 0 0,1 0 1 0 0,-1-1-1 0 0,0 7 1 0 0,0 1 18 0 0,2-8 4 0 0,7 9-24 0 0,-1-3 35 0 0,0 1 4 0 0,3 1 23 0 0,20 4-4 0 0,-17-12-2 0 0,0 0 0 0 0,0 0 0 0 0,0-2 0 0 0,1 1-1 0 0,17 0 1 0 0,64-2-32 0 0,-59-1-4 0 0,-28-1 31 0 0,3 0-28 0 0,-3 1-44 0 0,12-1 17 0 0,-15 1 36 0 0,1 0 0 0 0,-1-1 0 0 0,1 1 0 0 0,-1-1 0 0 0,0 0 0 0 0,1 0 0 0 0,6-3 0 0 0,-1 0 29 0 0,13-3 46 0 0,-10-1-71 0 0,0-2-28 0 0,27-30 66 0 0,-36 35-34 0 0,-1 0 0 0 0,0 0 0 0 0,0 0 0 0 0,0 0 0 0 0,0-1-1 0 0,-1 0 1 0 0,0 1 0 0 0,0-1 0 0 0,-1 0 0 0 0,0 0 0 0 0,2-11-1 0 0,-3 15-10 0 0,-1-1-5 0 0,-1-8 4 0 0,2 9-9 0 0,-1 1 0 0 0,1 0-1 0 0,0 0 1 0 0,0 0 0 0 0,-1 0 0 0 0,1 0-1 0 0,-1 0 1 0 0,1 0 0 0 0,-1 0 0 0 0,1 0-1 0 0,-1 0 1 0 0,0 0 0 0 0,1 0 0 0 0,-1 0-1 0 0,0 1 1 0 0,0-1 0 0 0,0 0 0 0 0,0 1-1 0 0,0-1 1 0 0,-1 0 0 0 0,1 0-21 0 0,-1 0-233 0 0,-5 2-167 0 0,-6-2-4123 0 0,-5 5 2721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9:49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5 368 0 0,'-11'-2'191'0'0,"8"1"-51"0"0,0 1-2 0 0,-27-1 344 0 0,27 1-375 0 0,-1 0 28 0 0,-12 2 34 0 0,0 1 0 0 0,0 1 0 0 0,0 0 1 0 0,0 1-1 0 0,1 1 0 0 0,-1 0 0 0 0,2 1 0 0 0,-26 15 1 0 0,-33 29 180 0 0,63-44-275 0 0,1 1 1 0 0,-1 0-1 0 0,1 1 1 0 0,1 0 0 0 0,0 0-1 0 0,-12 18 1 0 0,16-20-40 0 0,0 0-1 0 0,1 1 1 0 0,-1-1 0 0 0,2 1 0 0 0,-1 0 0 0 0,1 0 0 0 0,0 0 0 0 0,1 0-1 0 0,-1 1 1 0 0,1 15 0 0 0,1-18-9 0 0,0 0-1 0 0,0 0 1 0 0,1 1 0 0 0,0-1-1 0 0,0 0 1 0 0,0 0 0 0 0,1 0 0 0 0,0-1-1 0 0,5 12 1 0 0,-4-13-18 0 0,-1-1 1 0 0,1 1-1 0 0,0 0 0 0 0,0-1 1 0 0,1 1-1 0 0,-1-1 0 0 0,1 0 0 0 0,0 0 1 0 0,0 0-1 0 0,0-1 0 0 0,0 1 1 0 0,5 1-1 0 0,17 8 822 0 0,1-2 0 0 0,39 10 0 0 0,-15-6-406 0 0,-38-10-319 0 0,0-1-1 0 0,1 0 0 0 0,0-1 0 0 0,-1 0 0 0 0,1-1 1 0 0,0-1-1 0 0,0-1 0 0 0,18-2 0 0 0,-14 0-21 0 0,0-1-1 0 0,-1-1 1 0 0,25-11 0 0 0,-32 11-45 0 0,0 0-1 0 0,0-1 1 0 0,-1 0 0 0 0,0-1 0 0 0,0 0-1 0 0,12-13 1 0 0,-16 15-8 0 0,-1 0 0 0 0,0 0 0 0 0,0-1 1 0 0,-1 1-1 0 0,1-1 0 0 0,-1 0 0 0 0,0 0 0 0 0,-1 0 0 0 0,0-1 0 0 0,0 1 0 0 0,0-1 0 0 0,-1 1 0 0 0,0-1 0 0 0,0 1 0 0 0,0-10 1 0 0,-1 3 88 0 0,0-1 0 0 0,-1 0 0 0 0,-1 0 0 0 0,0 1 1 0 0,0-1-1 0 0,-2 1 0 0 0,0 0 0 0 0,0 0 0 0 0,-1 0 0 0 0,-11-19 1 0 0,14 29-106 0 0,0 0 0 0 0,0 0 1 0 0,-1 0-1 0 0,1 0 0 0 0,-1 1 1 0 0,0-1-1 0 0,1 1 1 0 0,-1 0-1 0 0,0 0 0 0 0,0 0 1 0 0,-1 0-1 0 0,1 1 0 0 0,0-1 1 0 0,-1 1-1 0 0,1 0 0 0 0,-7-2 1 0 0,-6 0-82 0 0,0 0 1 0 0,-24 0-1 0 0,22 2-150 0 0,-6-1-853 0 0,-41 3 0 0 0,5 7-4903 0 0,41-5 4066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9:50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512 243 520 0 0,'-3'-54'1684'0'0,"2"52"-1579"0"0,0-1 39 0 0,-7-16 477 0 0,0 1 0 0 0,-2 0 0 0 0,-16-24 1 0 0,22 36-526 0 0,0 1 0 0 0,-1-1 1 0 0,0 1-1 0 0,0 0 1 0 0,0 0-1 0 0,-1 1 1 0 0,0 0-1 0 0,0 0 0 0 0,0 0 1 0 0,0 0-1 0 0,0 1 1 0 0,-1 0-1 0 0,0 1 1 0 0,-11-4-1 0 0,-4 1 35 0 0,5 0-17 0 0,0 1 1 0 0,-30-2 0 0 0,44 6-144 0 0,-9 1 14 0 0,1 1 1 0 0,-1 0-1 0 0,-22 7 1 0 0,24-4 34 0 0,0 0 1 0 0,0 1 0 0 0,1 0-1 0 0,0 1 1 0 0,0 0-1 0 0,1 0 1 0 0,-1 1-1 0 0,2 0 1 0 0,-13 15-1 0 0,-2 12-66 0 0,-34 54 190 0 0,55-87-141 0 0,0 1 0 0 0,1-1 0 0 0,-1 1 0 0 0,0 0 0 0 0,1-1 0 0 0,-1 1 0 0 0,1-1 0 0 0,0 1 0 0 0,0 0 0 0 0,0-1 0 0 0,1 1 0 0 0,-1 0 0 0 0,0-1 0 0 0,1 1 0 0 0,0-1 0 0 0,-1 1 0 0 0,1-1 0 0 0,0 1 0 0 0,0-1 0 0 0,2 4 0 0 0,2 2 9 0 0,0 0 0 0 0,0-1-1 0 0,0 1 1 0 0,7 6 0 0 0,-2-3-6 0 0,2 2 71 0 0,23 21 0 0 0,-30-30-62 0 0,0-1 0 0 0,0 1 0 0 0,1-1 1 0 0,-1 0-1 0 0,1-1 0 0 0,-1 1 0 0 0,1-1 0 0 0,8 2 0 0 0,20 2 39 0 0,1-1 0 0 0,50 1 0 0 0,-44-4 13 0 0,-18-1-1 0 0,0-2-1 0 0,-1-1 1 0 0,1 0-1 0 0,-1-2 1 0 0,25-7-1 0 0,-19 5-39 0 0,-22 4 11 0 0,1-1 1 0 0,0 1-1 0 0,-1-1 1 0 0,0 0-1 0 0,1 0 1 0 0,-1-1-1 0 0,-1 0 1 0 0,1 0-1 0 0,0 0 0 0 0,-1-1 1 0 0,0 0-1 0 0,0 0 1 0 0,0 0-1 0 0,6-9 1 0 0,-10 11-24 0 0,1 1 0 0 0,0-1 0 0 0,-1 1 0 0 0,1-1 1 0 0,-1 0-1 0 0,0 0 0 0 0,0 0 0 0 0,0 0 0 0 0,0 0 1 0 0,-1 0-1 0 0,1 0 0 0 0,-1 0 0 0 0,0 0 0 0 0,0 0 0 0 0,0 0 1 0 0,0 0-1 0 0,0 0 0 0 0,-1 0 0 0 0,1 0 0 0 0,-1 0 0 0 0,0 0 1 0 0,-2-5-1 0 0,-7-20-1771 0 0,5 13-2907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0:34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82 318 1228 0 0,'0'0'4001'0'0,"9"10"-2622"0"0,50 34 310 0 0,-57-42-1608 0 0,1-2-28 0 0,0 1 0 0 0,1 0-1 0 0,-1 0 1 0 0,0 0 0 0 0,0 0 0 0 0,0 0-1 0 0,5 4 1 0 0,21 7 382 0 0,-18-11-218 0 0,1 0-1 0 0,-1 0 1 0 0,1-1 0 0 0,0 0-1 0 0,-1-1 1 0 0,15-3 0 0 0,-24 4-121 0 0,31-1 455 0 0,-24 0-463 0 0,19-3 13 0 0,-11 1 76 0 0,23-9 129 0 0,-38 12-247 0 0,0-1 29 0 0,48-17 692 0 0,-48 17-765 0 0,22-13 379 0 0,-23 13-366 0 0,21-20 440 0 0,8-34-70 0 0,-29 54-392 0 0,-1-1 12 0 0,3-10 2 0 0,-1 9-20 0 0,-2 0 0 0 0,1 0 0 0 0,0 0 0 0 0,-1-1 0 0 0,1 1 0 0 0,-1 0 0 0 0,0-1-1 0 0,0 1 1 0 0,-1-4 0 0 0,1 2 35 0 0,0 0-31 0 0,-1 1 1 0 0,1-1-1 0 0,-1 1 1 0 0,0-1-1 0 0,-1 1 1 0 0,1-1 0 0 0,-3-4-1 0 0,1-1 13 0 0,0 5-7 0 0,1 0-1 0 0,-1 0 1 0 0,0 0 0 0 0,0 0 0 0 0,-1 0-1 0 0,1 1 1 0 0,-1-1 0 0 0,0 1-1 0 0,-9-7 1 0 0,-3-2 12 0 0,-34-19 0 0 0,25 19-11 0 0,-39-15 0 0 0,46 24 3 0 0,0 0 1 0 0,0 1 0 0 0,-25-2-1 0 0,41 5-49 0 0,-2 0 46 0 0,-3 0-10 0 0,-20 2-9 0 0,18 1 7 0 0,0 1-1 0 0,1-1 1 0 0,-15 9-1 0 0,17-9-2 0 0,-3 4-4 0 0,-21 14 7 0 0,16-11 38 0 0,-1-1 0 0 0,-25 12 1 0 0,38-20-22 0 0,-1 0-22 0 0,0 1 0 0 0,0 0 0 0 0,0 0 0 0 0,0 0-1 0 0,0 0 1 0 0,1 1 0 0 0,-1-1 0 0 0,1 1-1 0 0,-1 0 1 0 0,1 0 0 0 0,0-1 0 0 0,-2 5 0 0 0,-12 27-3148 0 0,4-8-6030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0:35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1 672 0 0,'-26'0'835'0'0,"-1"2"0"0"0,1 0-1 0 0,0 2 1 0 0,0 1 0 0 0,-49 17 0 0 0,43-10-431 0 0,1 1 0 0 0,1 2 1 0 0,0 1-1 0 0,-39 27 1 0 0,63-39-306 0 0,0 1 1 0 0,0 1 0 0 0,1-1-1 0 0,-1 1 1 0 0,1 0 0 0 0,0 0 0 0 0,1 0-1 0 0,-1 1 1 0 0,1 0 0 0 0,1 0-1 0 0,-1 0 1 0 0,1 0 0 0 0,-3 11-1 0 0,5-13-41 0 0,-1 0-1 0 0,1 1 1 0 0,1-1-1 0 0,-1 0 1 0 0,1 1-1 0 0,0-1 1 0 0,0 0-1 0 0,0 1 1 0 0,1-1-1 0 0,0 0 1 0 0,0 0-1 0 0,0 0 1 0 0,1 1-1 0 0,0-1 1 0 0,0 0-1 0 0,0-1 1 0 0,0 1-1 0 0,1 0 1 0 0,0-1-1 0 0,4 6 1 0 0,0-2 14 0 0,1 0 0 0 0,0-1 0 0 0,1 0 0 0 0,0 0 0 0 0,0-1 0 0 0,0 0 0 0 0,1-1 0 0 0,0 0 1 0 0,0 0-1 0 0,0-1 0 0 0,0 0 0 0 0,1-1 0 0 0,0 0 0 0 0,-1-1 0 0 0,13 2 0 0 0,13-1 50 0 0,0-1 1 0 0,0-1-1 0 0,48-7 0 0 0,-48 4 7 0 0,44-11 1 0 0,-69 11-96 0 0,0-2 0 0 0,0 1 0 0 0,-1-2 0 0 0,1 1 0 0 0,-1-1 0 0 0,16-11-1 0 0,-18 10-1 0 0,0 1 0 0 0,-1-1 0 0 0,0-1 0 0 0,-1 1 0 0 0,1-1-1 0 0,-1-1 1 0 0,0 1 0 0 0,-1-1 0 0 0,0 0 0 0 0,0 0-1 0 0,-1 0 1 0 0,0-1 0 0 0,4-12 0 0 0,-7 17-19 0 0,0 1 0 0 0,-1-1 0 0 0,1 0-1 0 0,-1 0 1 0 0,0 1 0 0 0,0-1 0 0 0,0 0 0 0 0,-1 0 0 0 0,1 1 0 0 0,-1-1 0 0 0,0 0 0 0 0,0 1 0 0 0,0-1-1 0 0,-1 0 1 0 0,1 1 0 0 0,-1 0 0 0 0,-3-6 0 0 0,-2-2 8 0 0,-1 0 1 0 0,1 0-1 0 0,-16-14 0 0 0,13 15-158 0 0,0 0 0 0 0,-1 1-1 0 0,0 0 1 0 0,-17-10-1 0 0,23 18-626 0 0,1 0 0 0 0,-1 0-1 0 0,0 0 1 0 0,0 1-1 0 0,1-1 1 0 0,-1 1 0 0 0,0 0-1 0 0,0 1 1 0 0,1-1-1 0 0,-7 2 1 0 0,3-1 272 0 0,-12 2-1524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0:36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598 248 1380 0 0,'-11'-6'1890'0'0,"-6"-8"-71"0"0,-9-8 399 0 0,24 21-1976 0 0,1 0-189 0 0,0 1 0 0 0,0-1 0 0 0,0 1 0 0 0,0-1 0 0 0,0 0 0 0 0,0 1 0 0 0,1-1 0 0 0,-1 0 0 0 0,0 1 0 0 0,0-1 0 0 0,0 0 0 0 0,1 0-1 0 0,-1 0 1 0 0,0 0 0 0 0,1 0 0 0 0,-1 0 0 0 0,0-2 0 0 0,-12-23 1073 0 0,10 19-987 0 0,0-1 73 0 0,0 1 1 0 0,0-1-1 0 0,-9-12 1 0 0,6 10-64 0 0,-1 1-1 0 0,1 1 1 0 0,-1-1 0 0 0,-1 1-1 0 0,0 0 1 0 0,0 1 0 0 0,-17-12-1 0 0,19 15-110 0 0,-1 1 0 0 0,0 0 0 0 0,0 0 0 0 0,0 0 0 0 0,0 1 0 0 0,0 0 0 0 0,-1 1 0 0 0,-7-2 0 0 0,-17-4 50 0 0,27 6-75 0 0,1 0 1 0 0,-1 1-1 0 0,1-1 1 0 0,-1 1-1 0 0,1 0 1 0 0,-1 0-1 0 0,1 0 1 0 0,-1 1-1 0 0,-8 1 0 0 0,0 1 27 0 0,-1 1 0 0 0,1 0 0 0 0,0 0 0 0 0,0 1 0 0 0,-23 13-1 0 0,33-16-15 0 0,-17 9-34 0 0,-5 7 13 0 0,16-11 50 0 0,0 0 1 0 0,0 0-1 0 0,1 1 1 0 0,0 0-1 0 0,-11 15 1 0 0,12-11 17 0 0,1 0 1 0 0,0 0-1 0 0,1 1 1 0 0,1-1-1 0 0,0 1 1 0 0,-4 20-1 0 0,3-14-35 0 0,5-17 26 0 0,0 1-23 0 0,0 2-8 0 0,0-1 1 0 0,0 1-1 0 0,0-1 0 0 0,1 1 1 0 0,0-1-1 0 0,0 1 0 0 0,0-1 1 0 0,0 0-1 0 0,1 1 1 0 0,0-1-1 0 0,-1 0 0 0 0,2 0 1 0 0,-1 0-1 0 0,0 0 0 0 0,1 0 1 0 0,0-1-1 0 0,0 1 0 0 0,0-1 1 0 0,0 0-1 0 0,0 0 1 0 0,1 0-1 0 0,5 4 0 0 0,-3-4 24 0 0,0 0-1 0 0,1 0 0 0 0,-1-1 0 0 0,0 0 1 0 0,1 0-1 0 0,0-1 0 0 0,-1 1 0 0 0,1-1 1 0 0,0-1-1 0 0,0 0 0 0 0,0 1 0 0 0,-1-2 1 0 0,1 1-1 0 0,0-1 0 0 0,0 0 1 0 0,-1-1-1 0 0,9-2 0 0 0,-5 1-721 0 0,0-1 0 0 0,0 0 0 0 0,14-8-1 0 0,23-10-9391 0 0,-32 16 8149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12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1984 0 0,'0'0'5248'0'0,"1"3"-4762"0"0,-1 3 146 0 0,1-1 0 0 0,-1 1-1 0 0,-1 0 1 0 0,1-1 0 0 0,-1 1-1 0 0,-1 5 1 0 0,-1 6-268 0 0,3-16-117 0 0,-1 2-25 0 0,-2 25 537 0 0,3-26-607 0 0,-2 32 793 0 0,2-31-811 0 0,-1 54 840 0 0,0-55-933 0 0,-1 14 214 0 0,2-4-297 0 0,0-10-93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0:37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2 900 0 0,'-17'-2'951'0'0,"8"2"-638"0"0,1 1 0 0 0,-1 0-1 0 0,0 0 1 0 0,0 1 0 0 0,1 0 0 0 0,-1 1 0 0 0,1 0 0 0 0,0 0 0 0 0,0 0 0 0 0,-13 9 0 0 0,7-3 54 0 0,1 1 1 0 0,0 0-1 0 0,0 1 0 0 0,-21 24 1 0 0,31-31-280 0 0,-14 15 580 0 0,-20 29 0 0 0,27-32-456 0 0,1-1 0 0 0,1 1 1 0 0,0 1-1 0 0,2-1 0 0 0,-1 1 0 0 0,2 0 0 0 0,0 1 0 0 0,1-1 0 0 0,-2 32 1 0 0,5-43-188 0 0,1-1 1 0 0,0 0-1 0 0,0 1 1 0 0,1-1-1 0 0,-1 0 1 0 0,1 1-1 0 0,0-1 0 0 0,1 0 1 0 0,-1 0-1 0 0,1 0 1 0 0,0 0-1 0 0,1 0 1 0 0,3 7-1 0 0,-1-4 28 0 0,1 1-1 0 0,0-1 0 0 0,1-1 1 0 0,0 1-1 0 0,0-1 1 0 0,0 0-1 0 0,1-1 0 0 0,0 1 1 0 0,0-2-1 0 0,0 1 1 0 0,1-1-1 0 0,0 0 0 0 0,0-1 1 0 0,11 4-1 0 0,-2-3 17 0 0,-1 0-1 0 0,1 0 0 0 0,0-2 1 0 0,0 0-1 0 0,1-2 1 0 0,28 0-1 0 0,-34-2-42 0 0,1 0 0 0 0,-1-1 0 0 0,0-1 0 0 0,-1 0 1 0 0,1-1-1 0 0,0-1 0 0 0,-1 0 0 0 0,0 0 0 0 0,0-1 0 0 0,-1-1 0 0 0,1 0 0 0 0,-1 0 0 0 0,-1-1 0 0 0,1 0 0 0 0,-2-1 0 0 0,1 0 1 0 0,-1-1-1 0 0,0 0 0 0 0,-1-1 0 0 0,0 1 0 0 0,-1-1 0 0 0,0-1 0 0 0,-1 0 0 0 0,6-15 0 0 0,-9 18 19 0 0,-1 1 0 0 0,-1 0 0 0 0,1 0 0 0 0,-1-1 0 0 0,-1 1 0 0 0,0-1 0 0 0,0 1-1 0 0,-1-1 1 0 0,1 1 0 0 0,-2 0 0 0 0,1-1 0 0 0,-5-10 0 0 0,-16-38-1952 0 0,-7 5-6479 0 0,21 37 6454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1:03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400 436 296 0 0,'0'0'652'0'0,"6"-3"-514"0"0,18-10 5 0 0,-18 10 51 0 0,5-3 282 0 0,6-6 127 0 0,23-20 1 0 0,-38 31-498 0 0,28-25 488 0 0,-26 24-513 0 0,-1-1 0 0 0,0 0 0 0 0,0 0-1 0 0,0-1 1 0 0,0 1 0 0 0,0-1 0 0 0,-1 1-1 0 0,4-8 1 0 0,-5 10-26 0 0,16-44 587 0 0,-17 43-570 0 0,0-1-12 0 0,0-8-32 0 0,-1 9 38 0 0,2-1-45 0 0,3-83 879 0 0,-4 84-897 0 0,-1-14 140 0 0,-9-29 387 0 0,9 43-444 0 0,-4-11 132 0 0,2 4-168 0 0,2 7-34 0 0,-5-8-80 0 0,3 7 64 0 0,2 1 6 0 0,-1 1 1 0 0,1 0 0 0 0,-1 0-1 0 0,0-1 1 0 0,1 1-1 0 0,-1 0 1 0 0,0 0 0 0 0,1 0-1 0 0,-1 1 1 0 0,0-1-1 0 0,0 0 1 0 0,0 1 0 0 0,-3-1-1 0 0,-17-5 46 0 0,1 0 0 0 0,-37-3 0 0 0,-1 0 88 0 0,10 4-15 0 0,46 5-137 0 0,0 0 32 0 0,-28 1-97 0 0,28 0 69 0 0,0-1 0 0 0,-58 8 86 0 0,59-7-62 0 0,-18 2-17 0 0,2-1-53 0 0,-8 6 107 0 0,20-7-43 0 0,0 2-1 0 0,0-1 0 0 0,0 0 1 0 0,1 1-1 0 0,-1 0 0 0 0,1 1 1 0 0,0-1-1 0 0,-5 5 0 0 0,8-6-4 0 0,0-1 0 0 0,-16 13 49 0 0,17-13-54 0 0,-1 1 13 0 0,-5 5-40 0 0,5-5 45 0 0,-15 18-44 0 0,7-1 143 0 0,8-17-67 0 0,1 0-64 0 0,-5 10 60 0 0,1 0 0 0 0,0 1-1 0 0,1 0 1 0 0,1-1 0 0 0,-3 16 0 0 0,3 9-170 0 0,2-35 181 0 0,2 1-77 0 0,-1 1 34 0 0,0-3-9 0 0,0 1-1 0 0,0 0 0 0 0,0 0 1 0 0,1 0-1 0 0,-1 0 0 0 0,1-1 1 0 0,-1 1-1 0 0,1 0 0 0 0,0 0 1 0 0,-1-1-1 0 0,1 1 0 0 0,0 0 1 0 0,0-1-1 0 0,0 1 0 0 0,0-1 0 0 0,0 0 1 0 0,1 1-1 0 0,-1-1 0 0 0,3 3 1 0 0,1 1 48 0 0,1 0 1 0 0,0 0-1 0 0,12 7 1 0 0,-15-10-62 0 0,-1 0 30 0 0,1-1 9 0 0,7 3-257 0 0,1-1 0 0 0,0 0-1 0 0,0 0 1 0 0,21 1 0 0 0,-28-3-119 0 0,0-1-1655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1:0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12 764 0 0,'0'0'850'0'0,"-15"-4"214"0"0,-62-4 920 0 0,74 8-1735 0 0,0 0-134 0 0,-26 7 440 0 0,26-6-454 0 0,-16 1 65 0 0,-1 6 185 0 0,18-8-282 0 0,-13 7 254 0 0,-17 23 201 0 0,31-29-504 0 0,0 1 30 0 0,-12 17 49 0 0,12-17-36 0 0,-9 9 138 0 0,5-3-174 0 0,-24 33 218 0 0,28-39-246 0 0,-5 40 98 0 0,6 14 254 0 0,1-53-311 0 0,18 30 206 0 0,6-7-178 0 0,-24-24-5 0 0,1-1-40 0 0,35 34 169 0 0,-35-33-164 0 0,0-1-3 0 0,7 2 8 0 0,-7-2-9 0 0,15 4 41 0 0,5-2-29 0 0,13 1 70 0 0,-21-2-100 0 0,-12-2-16 0 0,2 0 21 0 0,72 5 91 0 0,-26-3-26 0 0,-46-2-38 0 0,-1 0 2 0 0,11-1 100 0 0,-1 0 1 0 0,20-5-1 0 0,-31 5-33 0 0,0 1 10 0 0,38-11 167 0 0,-37 10-237 0 0,32-18 554 0 0,-32 17-553 0 0,0 0 0 0 0,0-1 0 0 0,0 1 0 0 0,0-1 0 0 0,0 1 0 0 0,0-1 0 0 0,-1 0 0 0 0,1 0 0 0 0,-1 0 0 0 0,0-1 0 0 0,0 1 0 0 0,0 0 0 0 0,0-1 0 0 0,-1 0 0 0 0,3-6 0 0 0,-4 8 65 0 0,0-1-58 0 0,-4-40 248 0 0,3 40-298 0 0,-2-25 118 0 0,1 20-39 0 0,1 0 0 0 0,-1 0 0 0 0,0 0 0 0 0,-1 0-1 0 0,0 1 1 0 0,0-1 0 0 0,-1 1 0 0 0,1-1 0 0 0,-2 1 0 0 0,1 0 0 0 0,-1 1 0 0 0,0-1-1 0 0,-11-10 1 0 0,12 12 2 0 0,-8-1-16 0 0,2 2-7 0 0,7 3-91 0 0,0 1 1 0 0,0-1-1 0 0,0 0 0 0 0,0 1 0 0 0,0-1 1 0 0,0 1-1 0 0,-4 0 0 0 0,-28 6-4753 0 0,34-5 4594 0 0,1-1 0 0 0,-1 0-1 0 0,0 0 1 0 0,1 1-1 0 0,-1-1 1 0 0,0 0 0 0 0,0 0-1 0 0,1 0 1 0 0,-1 0-1 0 0,0 0 1 0 0,0 0 0 0 0,1 0-1 0 0,-1 0 1 0 0,0 0-1 0 0,1-1 1 0 0,-1 1 0 0 0,0 0-1 0 0,1 0 1 0 0,-1 0-1 0 0,-1-1 1 0 0,-5-2-2485 0 0,-6-2 842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2:43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19 1556 0 0,'0'0'795'0'0,"-4"0"-422"0"0,-10 0-1 0 0,10 0 837 0 0,0 2-931 0 0,-34 18 1390 0 0,36-18-1424 0 0,1-1-144 0 0,0 1 0 0 0,0-1 1 0 0,-1 0-1 0 0,1 1 0 0 0,0-1 0 0 0,-1 0 0 0 0,1 0 0 0 0,-1 0 0 0 0,0 0 0 0 0,-2 1 0 0 0,-12 9 549 0 0,15-9-573 0 0,-4 2-155 0 0,1 1 0 0 0,0 0-1 0 0,0 0 1 0 0,-6 9 0 0 0,10-12 95 0 0,-12 21 50 0 0,11-6 252 0 0,2-12-190 0 0,1 0 0 0 0,-1 0 1 0 0,1 0-1 0 0,0 0 0 0 0,1-1 1 0 0,2 6-1 0 0,-3-8-37 0 0,0-1 25 0 0,31 14 509 0 0,-31-14-498 0 0,1 0-59 0 0,58 12 619 0 0,-58-12-556 0 0,1-1-47 0 0,1-1-3 0 0,1-1 1 0 0,-1 1-1 0 0,0-1 1 0 0,0 0 0 0 0,0 0-1 0 0,0-1 1 0 0,0 1-1 0 0,0-1 1 0 0,-1 0 0 0 0,8-6-1 0 0,-8 5-43 0 0,-1 1 0 0 0,0-1-1 0 0,0 0 1 0 0,0 0 0 0 0,0 0 0 0 0,-1 0-1 0 0,1-1 1 0 0,-1 1 0 0 0,0-1 0 0 0,0 0-1 0 0,-1 1 1 0 0,2-8 0 0 0,-3 10-47 0 0,4-13 92 0 0,-4 14-70 0 0,1-1 0 0 0,-1 0 0 0 0,0 1 0 0 0,0-1 0 0 0,1 1 0 0 0,-1-1 0 0 0,0 1 0 0 0,0-1 0 0 0,-1 0 0 0 0,1 1 0 0 0,0-1 0 0 0,0 1 0 0 0,-2-3 0 0 0,-15-15-47 0 0,6 9 52 0 0,8 7-64 0 0,-5-3 88 0 0,-1 1-1 0 0,1 0 1 0 0,-12-6 0 0 0,1 1-38 0 0,16 9 7 0 0,-13-6-575 0 0,0-1-10980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2:4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11 796 0 0,'0'0'3330'0'0,"-2"5"-3076"0"0,-9 15-14 0 0,8-15-11 0 0,-11 8 728 0 0,-1 0-179 0 0,14-11-746 0 0,-4 4 179 0 0,1 0-1 0 0,1 1 1 0 0,-1 0 0 0 0,-1 6 0 0 0,4-11-104 0 0,-3 13 300 0 0,4 25 238 0 0,0-37-532 0 0,6 14 80 0 0,0-10-116 0 0,-4-6-35 0 0,0 1-8 0 0,28 15 221 0 0,-28-16-162 0 0,1 0-29 0 0,21 4 3 0 0,-23-5-2 0 0,15 2 75 0 0,-7-2-55 0 0,-1 1 0 0 0,1-2 0 0 0,0 1-1 0 0,0-1 1 0 0,0 0 0 0 0,-1-1 0 0 0,1 0 0 0 0,-1 0 0 0 0,14-6-1 0 0,-20 7-16 0 0,24-13 67 0 0,-23 11-100 0 0,0 0 0 0 0,0 0-1 0 0,0-1 1 0 0,0 1 0 0 0,0-1 0 0 0,-1 1-1 0 0,0-1 1 0 0,1 0 0 0 0,-1 0 0 0 0,-1 0-1 0 0,1-1 1 0 0,-1 1 0 0 0,1 0 0 0 0,0-7-1 0 0,-2 9 4 0 0,1-1-20 0 0,-1 0 0 0 0,1 0-1 0 0,-1 0 1 0 0,0 0-1 0 0,0 0 1 0 0,0 1-1 0 0,0-1 1 0 0,0 0-1 0 0,-1 0 1 0 0,1 0 0 0 0,-1 0-1 0 0,0 0 1 0 0,0 0-1 0 0,-1-3 1 0 0,-2 2-14 0 0,0 1 0 0 0,0-1 1 0 0,-1 1-1 0 0,1 0 0 0 0,-9-5 1 0 0,11 8-7 0 0,0-1 12 0 0,0 1-1 0 0,0 0 1 0 0,0-1-1 0 0,0 0 1 0 0,0 1-1 0 0,1-1 1 0 0,-1 0-1 0 0,0 0 1 0 0,-3-2-1 0 0,-17-9 54 0 0,-17-3 196 0 0,-2 7-189 0 0,39 8-62 0 0,-1 0-9 0 0,-23-4 40 0 0,24 3-4 0 0,-1 1-13 0 0,-9 0-48 0 0,9 0-31 0 0,0 0 28 0 0,-61-4-2088 0 0,46 7 58 0 0,5 1-2382 0 0,-1 0 2406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1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14 900 0 0,'0'-1'91'0'0,"0"1"0"0"0,0 0 0 0 0,0 0-1 0 0,0-1 1 0 0,0 1 0 0 0,0 0 0 0 0,0 0 0 0 0,0 0-1 0 0,-1-1 1 0 0,1 1 0 0 0,0 0 0 0 0,0 0 0 0 0,0 0-1 0 0,0-1 1 0 0,-1 1 0 0 0,1 0 0 0 0,0 0 0 0 0,0 0-1 0 0,0 0 1 0 0,-1 0 0 0 0,1-1 0 0 0,0 1 0 0 0,0 0-1 0 0,-1 0 1 0 0,1 0 0 0 0,0 0 0 0 0,0 0 0 0 0,-1 0 0 0 0,1 0-1 0 0,0 0 1 0 0,0 0 0 0 0,0 0 0 0 0,-1 0 0 0 0,1 0-1 0 0,0 0 1 0 0,0 0 0 0 0,-1 0 0 0 0,1 0 0 0 0,0 0-1 0 0,0 0 1 0 0,-1 0 0 0 0,1 1 0 0 0,0-1 0 0 0,0 0-1 0 0,0 0 1 0 0,-1 0 0 0 0,1 0 0 0 0,0 1 0 0 0,-4 10 5076 0 0,3-6-6674 0 0,-1-1 1814 0 0,3 0-168 0 0,-1 0 0 0 0,0 0 0 0 0,0 0 0 0 0,0-1 0 0 0,-1 8 1 0 0,1-9 29 0 0,0 42 1295 0 0,-3-25-1206 0 0,1 0 22 0 0,3-5 530 0 0,2-21-807 0 0,18-23 8 0 0,6-1-72 0 0,-14 17 114 0 0,19-25 1 0 0,-31 37-58 0 0,0 0-38 0 0,4-4 30 0 0,-2 3 16 0 0,0 0-1 0 0,0 1 1 0 0,0-1-1 0 0,1 0 1 0 0,-1 1-1 0 0,1 0 1 0 0,0 0-1 0 0,-1 0 1 0 0,7-2-1 0 0,-9 4-3 0 0,1-1-13 0 0,0 1 23 0 0,0 0 0 0 0,0 0-1 0 0,0 0 1 0 0,-1 0 0 0 0,1 0-1 0 0,0 1 1 0 0,0-1 0 0 0,-1 0 0 0 0,1 1-1 0 0,0 0 1 0 0,-1-1 0 0 0,1 1-1 0 0,-1 0 1 0 0,1 0 0 0 0,2 2 0 0 0,-2-2 14 0 0,-2 0-18 0 0,1-1-1 0 0,-1 0 1 0 0,1 1-1 0 0,-1-1 1 0 0,1 1-1 0 0,-1-1 1 0 0,0 0-1 0 0,1 1 1 0 0,-1-1-1 0 0,1 1 1 0 0,-1-1-1 0 0,0 1 1 0 0,0-1-1 0 0,1 1 1 0 0,-1 0-1 0 0,0-1 1 0 0,0 1-1 0 0,0-1 1 0 0,0 1-1 0 0,0-1 1 0 0,1 1-1 0 0,-1 0 1 0 0,0-1-1 0 0,0 1 1 0 0,-1-1-1 0 0,1 1 1 0 0,0 0-1 0 0,0-1 1 0 0,0 2-1 0 0,-2 12 42 0 0,2-11 40 0 0,-1 0 38 0 0,-9 36 91 0 0,10-37-180 0 0,-9 22 170 0 0,8-21-161 0 0,-2 8-20 0 0,3-8 7 0 0,0 12 186 0 0,-1-10-245 0 0,1-5 31 0 0,0 0 1 0 0,0 0 0 0 0,0 0-1 0 0,0 0 1 0 0,0 0 0 0 0,0 0-1 0 0,0 1 1 0 0,0-1 0 0 0,0 0 0 0 0,0 0-1 0 0,0 0 1 0 0,0 0 0 0 0,0 0-1 0 0,0 0 1 0 0,0 0 0 0 0,0 1-1 0 0,0-1 1 0 0,0 0 0 0 0,0 0-1 0 0,0 0 1 0 0,0 0 0 0 0,0 0 0 0 0,1 0-1 0 0,-1 0 1 0 0,0 0 0 0 0,0 0-1 0 0,0 0 1 0 0,0 1 0 0 0,0-1-1 0 0,0 0 1 0 0,0 0 0 0 0,0 0-1 0 0,0 0 1 0 0,0 0 0 0 0,1 0 0 0 0,-1 0-1 0 0,0 0 1 0 0,0 0 0 0 0,0 0-1 0 0,0 0 1 0 0,0 0 0 0 0,0 0-1 0 0,0 0 1 0 0,0 0 0 0 0,1 0-1 0 0,-1 0 1 0 0,0 0 0 0 0,0 0 0 0 0,0 0-1 0 0,0 0 1 0 0,0 0 0 0 0,0 0-1 0 0,0 0 1 0 0,0 0 0 0 0,1 0-1 0 0,-1 0 1 0 0,0 0 0 0 0,0 0-1 0 0,0 0 1 0 0,0-1 0 0 0,0 1 0 0 0,0 0-1 0 0,0 0 1 0 0,0 0 0 0 0,0 0-1 0 0,0 0 1 0 0,0 0 0 0 0,60-66-61 0 0,-28 35 112 0 0,-17 19-42 0 0,-14 11-11 0 0,12-7 32 0 0,18-6-195 0 0,-29 13 192 0 0,2 2-40 0 0,25 13 48 0 0,-28-12-12 0 0,1-1-42 0 0,6 3 21 0 0,-6-3 134 0 0,-2 1-128 0 0,4 7-19 0 0,-3-6-16 0 0,2 12 9 0 0,-1-6 34 0 0,-1-7 94 0 0,-1 1-84 0 0,-2 24 88 0 0,1-24-73 0 0,-2 24 72 0 0,-6 8-133 0 0,9-33 60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16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1768 0 0,'0'0'2726'0'0,"-3"4"-2286"0"0,-51 44 2543 0 0,52-47-2729 0 0,-20 13 294 0 0,20-13-388 0 0,-40 15 482 0 0,39-16-519 0 0,0 0-122 0 0,1 2-8 0 0,-3-2-21 0 0,-13-6 142 0 0,16 5-126 0 0,1 0 93 0 0,-1 0 1 0 0,1 0 0 0 0,0 0 0 0 0,0 0 0 0 0,-1-1 0 0 0,1 1 0 0 0,0 0 0 0 0,0-1 0 0 0,0 1 0 0 0,1 0-1 0 0,-1-1 1 0 0,0 1 0 0 0,0-1 0 0 0,1 0 0 0 0,-1 1 0 0 0,1-1 0 0 0,-1-4 2410 0 0,-2 10-2421 0 0,-7 12-17 0 0,8-12 31 0 0,-12 35 866 0 0,13-37-906 0 0,-1 3 68 0 0,0 1 0 0 0,0 0 0 0 0,1 0 0 0 0,0-1-1 0 0,0 1 1 0 0,0 0 0 0 0,1 0 0 0 0,0 9-1 0 0,0-13-206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19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89 2116 0 0,'0'0'7262'0'0,"-3"-4"-6772"0"0,-9-12-22 0 0,9 12 788 0 0,-4-8 4524 0 0,3 33-5654 0 0,3-15 6 0 0,-4 36 594 0 0,6-23-512 0 0,2 6-20 0 0,-3-22-70 0 0,0 16 90 0 0,0-7-36 0 0,0-6-45 0 0,1-9-66 0 0,12-38-20 0 0,22-16-127 0 0,-34 56 81 0 0,7-12 1 0 0,15-16-20 0 0,9-4 54 0 0,-31 32-60 0 0,7-2 7 0 0,-6 2 21 0 0,-1-1 1 0 0,1 1-1 0 0,0 0 1 0 0,0 0-1 0 0,0 1 1 0 0,0-1-1 0 0,0 0 0 0 0,0 1 1 0 0,0-1-1 0 0,0 1 1 0 0,4-1-1 0 0,-3 1-12 0 0,-1 0-23 0 0,1-1 33 0 0,0 1 0 0 0,0 0 0 0 0,0 0 0 0 0,0 1 0 0 0,0-1 0 0 0,0 0 0 0 0,0 1 0 0 0,-1 0 0 0 0,6 2-1 0 0,-6-2 47 0 0,5-13-198 0 0,-7 11 141 0 0,0 1 1 0 0,1-1 0 0 0,-1 1 0 0 0,0-1 0 0 0,0 1 0 0 0,0 0 0 0 0,1-1 0 0 0,-1 1 0 0 0,0-1 0 0 0,1 1 0 0 0,-1 0 0 0 0,0-1 0 0 0,1 1 0 0 0,-1 0 0 0 0,1-1 0 0 0,-1 1 0 0 0,1 0 0 0 0,-1 0 0 0 0,0-1 0 0 0,1 1 0 0 0,-1 0 0 0 0,1 0 0 0 0,-1 0 0 0 0,1 0 0 0 0,-1-1 0 0 0,2 1 0 0 0,-1 2 10 0 0,1 0 0 0 0,-1-1 0 0 0,0 1 0 0 0,0 0 0 0 0,1 0 0 0 0,-1 0 0 0 0,0 0 1 0 0,-1 0-1 0 0,1 0 0 0 0,0 0 0 0 0,-1 1 0 0 0,1-1 0 0 0,-1 0 0 0 0,0 0 0 0 0,1 1 0 0 0,-1-1 0 0 0,0 0 0 0 0,0 0 0 0 0,-1 0 0 0 0,1 1 0 0 0,0-1 0 0 0,-1 0 0 0 0,-1 4 0 0 0,2-4-26 0 0,0 1-5 0 0,-1 1 25 0 0,1-1 0 0 0,-1 1 1 0 0,1 0-1 0 0,-1-1 1 0 0,-2 5-1 0 0,-1 11-35 0 0,4-17 71 0 0,0 25-53 0 0,13-30-16 0 0,-10 3-11 0 0,-1-2-101 0 0,6-6 96 0 0,-6 6 69 0 0,22-20-175 0 0,15-19-20 0 0,-38 40 174 0 0,1 0 3 0 0,0 0 0 0 0,0-1 1 0 0,0 1-1 0 0,0-1 0 0 0,-1 0 0 0 0,1 1 0 0 0,-1-1 0 0 0,1 0 1 0 0,-1 0-1 0 0,2-2 0 0 0,-2 2-12 0 0,1 0-1 0 0,0 1 0 0 0,0-1 1 0 0,1 0-1 0 0,-1 1 1 0 0,0 0-1 0 0,0 0 1 0 0,1 0-1 0 0,-1 0 1 0 0,1 0-1 0 0,-1 0 1 0 0,4 0-1 0 0,-4 0 68 0 0,-1 2-110 0 0,-1-1 56 0 0,1 1-1 0 0,0-1 0 0 0,-1 1 1 0 0,1-1-1 0 0,0 1 1 0 0,-1-1-1 0 0,1 1 0 0 0,-1 0 1 0 0,1-1-1 0 0,-1 1 1 0 0,1 0-1 0 0,-1-1 1 0 0,1 1-1 0 0,-1 0 0 0 0,0 0 1 0 0,1-1-1 0 0,-1 1 1 0 0,0 1-1 0 0,6 18 46 0 0,-9 26-2 0 0,3-44-12 0 0,-1 36 148 0 0,5-3-92 0 0,-4-34-35 0 0,6 18 69 0 0,-5-17 30 0 0,0 0-392 0 0,3 6 337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21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 1996 0 0,'0'0'3537'0'0,"-17"26"-685"0"0,16-25-2536 0 0,-10 21 946 0 0,10-20-1031 0 0,-2 3 19 0 0,-1 0 0 0 0,1 0 0 0 0,-1-1 0 0 0,0 1 1 0 0,0-1-1 0 0,-5 5 0 0 0,7-8-189 0 0,-24 6 304 0 0,24-7-353 0 0,0 0 0 0 0,1 0 0 0 0,-1 0 0 0 0,1 0 0 0 0,-1 0 0 0 0,1 0 0 0 0,-1-1 0 0 0,1 1 0 0 0,-1 0 0 0 0,1-1 0 0 0,-1 1 0 0 0,1-1 0 0 0,0 1 0 0 0,-1-1 0 0 0,-2-1 0 0 0,3 1-29 0 0,1-2-28 0 0,-1 1 38 0 0,1-1 0 0 0,-1 1 0 0 0,1-1 0 0 0,0 1 0 0 0,0-1 0 0 0,0 0 0 0 0,0 1 0 0 0,0-1 0 0 0,0 0 0 0 0,1 1 0 0 0,1-5 0 0 0,0-7 37 0 0,1 0-50 0 0,-3 13 21 0 0,0 1 0 0 0,0 0 0 0 0,0-1-1 0 0,0 1 1 0 0,0 0 0 0 0,0 0-1 0 0,0-1 1 0 0,0 1 0 0 0,0 0-1 0 0,-1 0 1 0 0,1-1 0 0 0,0 1 0 0 0,0 0-1 0 0,0 0 1 0 0,0-1 0 0 0,0 1-1 0 0,-1 0 1 0 0,1 0 0 0 0,0 0-1 0 0,0-1 1 0 0,0 1 0 0 0,-1 0-1 0 0,1 0 1 0 0,0 0 0 0 0,0 0 0 0 0,-1-1-1 0 0,1 1 1 0 0,0 0 0 0 0,0 0-1 0 0,-1 0 1 0 0,1 0 0 0 0,0 0-1 0 0,0 0 1 0 0,-1 0 0 0 0,-1 0 9 0 0,1 1 0 0 0,-1-1 0 0 0,0 0 0 0 0,1 1 0 0 0,-1 0 0 0 0,1-1 0 0 0,-1 1 0 0 0,1 0 0 0 0,-1 0 0 0 0,1 0 0 0 0,-2 2 0 0 0,-1-1 21 0 0,1 0-1 0 0,0 1 1 0 0,0-1-1 0 0,0 1 1 0 0,1 0-1 0 0,-1 0 1 0 0,-3 6-1 0 0,-3 3 48 0 0,8-10-52 0 0,-1 0 20 0 0,0 1-47 0 0,-1 1-1 0 0,0 0-1 0 0,-1 0 1 0 0,1 0 0 0 0,-1 0 0 0 0,-8 5-1 0 0,11-8 5 0 0,0 0 4 0 0,1 0 0 0 0,-1 0-1 0 0,1-1 1 0 0,-1 1 0 0 0,0 0 0 0 0,1-1-1 0 0,-1 1 1 0 0,0-1 0 0 0,0 1 0 0 0,0 0-1 0 0,1-1 1 0 0,-1 0 0 0 0,0 1 0 0 0,0-1 0 0 0,0 1-1 0 0,0-1 1 0 0,0 0 0 0 0,-1 0 0 0 0,-17 5-6 0 0,19-5 4 0 0,-3 1-24 0 0,0-2-136 0 0,-2 0 144 0 0,-17-8-90 0 0,20 8 72 0 0,0 0-17 0 0,-3-3 7 0 0,3 2 74 0 0,1 0-36 0 0,1 0 1 0 0,-1 0-1 0 0,1 0 0 0 0,-1 0 1 0 0,1-1-1 0 0,0 1 0 0 0,0 0 1 0 0,0 0-1 0 0,0-1 0 0 0,1 1 1 0 0,0-4-1 0 0,-1 1 86 0 0,1-7 810 0 0,-3 28 580 0 0,1-5-1684 0 0,0-4 350 0 0,1-5-84 0 0,1 0-1 0 0,-1 0 0 0 0,0 0 1 0 0,-1 0-1 0 0,1 0 1 0 0,0 0-1 0 0,0 0 1 0 0,-1 0-1 0 0,1-1 1 0 0,-1 1-1 0 0,-1 3 1 0 0,-1 8 191 0 0,0 22 206 0 0,3-33-379 0 0,-3 22 171 0 0,2-11 9 0 0,-1 0-1 0 0,-7 24 1 0 0,8-35-221 0 0,-11 33 200 0 0,12-34-162 0 0,-5 12 39 0 0,5-12-106 0 0,-1 1-1 0 0,1-1 1 0 0,-1 1 0 0 0,0 0-1 0 0,1-1 1 0 0,-1 1 0 0 0,0-1-1 0 0,0 0 1 0 0,0 1 0 0 0,0-1-1 0 0,0 0 1 0 0,0 1-1 0 0,-1-1 1 0 0,-1 2 0 0 0,-6 7 40 0 0,9-9 13 0 0,-2 1-1281 0 0,-2 5 4015 0 0,0-3-5214 0 0,8-44-14806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12:54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41 1164 0 0,'0'0'557'0'0,"-12"-5"2564"0"0,-33-2 268 0 0,42 7-3139 0 0,-20 11 572 0 0,17-7-697 0 0,1 0 0 0 0,-1 1 0 0 0,1 0 0 0 0,1-1 0 0 0,-1 2 0 0 0,1-1 1 0 0,0 1-1 0 0,0-1 0 0 0,0 1 0 0 0,-4 10 0 0 0,7-14-70 0 0,-5 16 146 0 0,2 18 317 0 0,5-32-498 0 0,-1-1-1 0 0,1 0 1 0 0,0 1-1 0 0,0-1 1 0 0,0 0-1 0 0,1 1 1 0 0,-1-1-1 0 0,1 0 1 0 0,2 4-1 0 0,-2-5-7 0 0,-1 0 42 0 0,19 14 56 0 0,-18-15-92 0 0,2 1-6 0 0,1 1 0 0 0,-1-1 0 0 0,1 0 0 0 0,-1 0 0 0 0,1-1-1 0 0,0 1 1 0 0,7 0 0 0 0,-2 0 8 0 0,-8-2 50 0 0,2 0-57 0 0,29-4 224 0 0,-30 3-207 0 0,13-2-13 0 0,-8-1 21 0 0,-5 3 28 0 0,1-1 1 0 0,-1 1-1 0 0,1-1 1 0 0,-1 0-1 0 0,0 0 1 0 0,0-1-1 0 0,1 1 1 0 0,-1-1-1 0 0,-1 1 1 0 0,1-1-1 0 0,4-5 1 0 0,-6 7 42 0 0,7-12 174 0 0,-6 7-174 0 0,1-1 1 0 0,-2 1 0 0 0,1 0-1 0 0,-1-1 1 0 0,1-10-1 0 0,-2 14-97 0 0,0 0-20 0 0,-8-33 334 0 0,8 34-296 0 0,-5-12 116 0 0,-4-5-20 0 0,8 17-96 0 0,0-1-22 0 0,-1-1 0 0 0,1 1 1 0 0,-1-1-1 0 0,1 1 1 0 0,-1 0-1 0 0,0 0 0 0 0,0 0 1 0 0,-1 0-1 0 0,1 0 0 0 0,-4-3 1 0 0,5 4-7 0 0,-17-11-12345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4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1 816 0 0,'0'0'6031'0'0,"-3"5"-5824"0"0,-13 16 486 0 0,3 30 1490 0 0,12-49-2022 0 0,-6 11 514 0 0,3-3-398 0 0,0 0 0 0 0,-1-1 0 0 0,-9 15 0 0 0,13-22-240 0 0,-5 10 77 0 0,-6 19 268 0 0,11-29 111 0 0,5-7-488 0 0,80-92 129 0 0,-83 96-139 0 0,29-30 16 0 0,-25 26-47 0 0,52-41-109 0 0,-55 45 127 0 0,1-1-35 0 0,-1-1 57 0 0,16 1-105 0 0,-15 2 185 0 0,3 16-88 0 0,-5-12 32 0 0,-1-2-46 0 0,0 9 39 0 0,0-8-34 0 0,-1 15 4 0 0,-3 0-7 0 0,-9 33-96 0 0,7-28 196 0 0,5-21-52 0 0,-3 13-62 0 0,1-6 52 0 0,3-7 46 0 0,-3 3-58 0 0,2-3 16 0 0,3-4 155 0 0,12-19-186 0 0,-11 16-19 0 0,-2 3 27 0 0,-1 0-1 0 0,1 1 1 0 0,0-1-1 0 0,0 0 1 0 0,0 1-1 0 0,0-1 1 0 0,0 1-1 0 0,0-1 1 0 0,0 1-1 0 0,1-1 1 0 0,-1 1-1 0 0,0 0 1 0 0,3-1-1 0 0,19-23-47 0 0,-22 23 6 0 0,23-38 50 0 0,-23 38 32 0 0,0 0-55 0 0,2-6 31 0 0,-2 5-29 0 0,0 0 0 0 0,0 1 0 0 0,0-1 1 0 0,1 1-1 0 0,-1-1 0 0 0,1 1 0 0 0,0-1 0 0 0,-1 1 0 0 0,1 0 0 0 0,0 0 0 0 0,0-1 0 0 0,0 2 0 0 0,1-1 0 0 0,3-3 1 0 0,-5 4 17 0 0,5-2-74 0 0,-5 2 67 0 0,-1 1 0 0 0,1-1 0 0 0,-1 1 0 0 0,1-1 0 0 0,0 1 0 0 0,0-1 0 0 0,-1 1 0 0 0,1-1 0 0 0,0 1 0 0 0,-1 0 0 0 0,1 0 0 0 0,0-1 0 0 0,0 1 0 0 0,0 0 0 0 0,-1 0 0 0 0,1 0 0 0 0,0 0 0 0 0,0 0 0 0 0,0 0 0 0 0,0 0 0 0 0,-1 0 0 0 0,1 0 0 0 0,0 0 0 0 0,0 0 0 0 0,1 1 0 0 0,1 0-3 0 0,-1 1 0 0 0,1 0 0 0 0,0 0 0 0 0,-1 1 0 0 0,1-1 0 0 0,3 4 0 0 0,-5-4 80 0 0,3 14-76 0 0,-4-4-62 0 0,-3 3 17 0 0,2-12 50 0 0,0 0 33 0 0,-1 0-25 0 0,1-1 1 0 0,-1 1 0 0 0,1-1-1 0 0,0 1 1 0 0,0 0-1 0 0,0 0 1 0 0,0 0 0 0 0,1 0-1 0 0,-1 4 1 0 0,-2 2 55 0 0,-10 37 64 0 0,12-44-49 0 0,-1 4 969 0 0,2-3-2918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41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0 756 0 0,'0'0'3010'0'0,"-8"3"-2852"0"0,-2-1-68 0 0,-25 10 526 0 0,33-12-471 0 0,1 2-78 0 0,-1 0 1 0 0,1-1-1 0 0,-1 1 1 0 0,0-1-1 0 0,0 1 0 0 0,0-1 1 0 0,1 0-1 0 0,-5 2 0 0 0,-9 6 356 0 0,10-3-134 0 0,0 0-1 0 0,0 1 1 0 0,-6 10 0 0 0,10-15-177 0 0,0 0-30 0 0,0 1 0 0 0,0-1 0 0 0,1 0 0 0 0,-1 1 0 0 0,0-1 0 0 0,1 1 0 0 0,0-1 0 0 0,-1 1 0 0 0,1-1 0 0 0,0 3 0 0 0,2-2-50 0 0,-1-1 1 0 0,0 1-1 0 0,1-1 0 0 0,-1 1 1 0 0,1-1-1 0 0,0 0 0 0 0,0 0 1 0 0,0 0-1 0 0,0 0 1 0 0,0 0-1 0 0,4 2 0 0 0,-5-3 74 0 0,3 2-80 0 0,-2 0-27 0 0,-5-4 399 0 0,-18-10-410 0 0,15 8-8 0 0,4 2 44 0 0,-9-1-1 0 0,8 1 41 0 0,1 0-30 0 0,0 1-1 0 0,-1-1 1 0 0,1 1 0 0 0,0-1 0 0 0,0 0 0 0 0,0 0-1 0 0,0 0 1 0 0,0 0 0 0 0,0-1 0 0 0,0 1 0 0 0,0 0-1 0 0,0-1 1 0 0,1 1 0 0 0,-1-1 0 0 0,1 0 0 0 0,-1 1-1 0 0,1-1 1 0 0,-2-3 0 0 0,2 3 3 0 0,-9-6 187 0 0,-6-1 52 0 0,14 8-25 0 0,2 1-230 0 0,0 0 0 0 0,0 0-1 0 0,0-1 1 0 0,0 1 0 0 0,0 0 0 0 0,0 0 0 0 0,0 0-1 0 0,0 0 1 0 0,0-1 0 0 0,0 1 0 0 0,0 0 0 0 0,0 0-1 0 0,0 0 1 0 0,-1-1 0 0 0,1 1 0 0 0,0 0 0 0 0,0 0-1 0 0,0 0 1 0 0,0 0 0 0 0,0 0 0 0 0,0 0 0 0 0,0-1-1 0 0,-1 1 1 0 0,1 0 0 0 0,0 0 0 0 0,0 0 0 0 0,0 0 0 0 0,0 0-1 0 0,-1 0 1 0 0,1 0 0 0 0,0 0 0 0 0,0 0 0 0 0,0 0-1 0 0,-1 0 1 0 0,1 0 0 0 0,0-1 0 0 0,0 1 0 0 0,0 0-1 0 0,0 0 1 0 0,-1 1 0 0 0,1-1 0 0 0,0 0 0 0 0,0 0-1 0 0,0 0 1 0 0,-1 0 0 0 0,1 0 0 0 0,0 0 0 0 0,0 0-1 0 0,0 0 1 0 0,0 0 0 0 0,-1 0 0 0 0,1 0 0 0 0,0 0-1 0 0,0 1 1 0 0,0-1 0 0 0,0 0 0 0 0,-1 0 0 0 0,-3 16 29 0 0,2-12 30 0 0,-2 12 290 0 0,-8 48 379 0 0,12-62-655 0 0,-4 24 171 0 0,3-23-153 0 0,-6 27 467 0 0,5-25-3989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4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70 1184 0 0,'0'0'7047'0'0,"-2"5"-6860"0"0,1-2-213 0 0,0-1 122 0 0,0 1 0 0 0,0-1 0 0 0,1 1 0 0 0,-1 0 0 0 0,1-1 0 0 0,-1 1 0 0 0,1 0 0 0 0,0-1 0 0 0,0 1 0 0 0,0 0 0 0 0,0 0 0 0 0,1 4 0 0 0,9 47 1180 0 0,-9-51-1218 0 0,-1 0 21 0 0,0 7-46 0 0,0-8 80 0 0,-1 1-18 0 0,0 7-21 0 0,0-7 112 0 0,1 5 115 0 0,0 4-4 0 0,0-12-287 0 0,0 0 0 0 0,0 0 0 0 0,0 0 0 0 0,0 0 0 0 0,0 0 0 0 0,0 0 0 0 0,0 0 0 0 0,0 0 0 0 0,0 0 1 0 0,0-1-1 0 0,0 1 0 0 0,0 0 0 0 0,0 0 0 0 0,1 0 0 0 0,-1 0 0 0 0,0 0 0 0 0,0 0 0 0 0,0 0 0 0 0,0 0 0 0 0,0 0 0 0 0,0 0 0 0 0,0 0 0 0 0,0 0 0 0 0,0 0 0 0 0,0 0 0 0 0,1 0 0 0 0,-1 0 0 0 0,0 0 0 0 0,0 0 1 0 0,0 0-1 0 0,0 0 0 0 0,0 1 0 0 0,0-1 0 0 0,0 0 0 0 0,0 0 0 0 0,0 0 0 0 0,0 0 0 0 0,0 0 0 0 0,1 0 0 0 0,-1 0 0 0 0,0 0 0 0 0,0 0 0 0 0,0 0 0 0 0,0 0 0 0 0,0 0 0 0 0,0 0 0 0 0,0 0 0 0 0,0 1 0 0 0,0-1 1 0 0,0 0-1 0 0,0 0 0 0 0,0 0 0 0 0,0 0 0 0 0,0 0 0 0 0,0 0 0 0 0,0 0 0 0 0,0 0 0 0 0,0 0 0 0 0,0 0 0 0 0,0 1 0 0 0,0-1 0 0 0,0 0 0 0 0,17-19-12 0 0,-13 14-46 0 0,-3 3 56 0 0,7-6 1 0 0,22-29 56 0 0,-16 21-76 0 0,23-20 0 0 0,-36 35 33 0 0,3-2-25 0 0,1 0-1 0 0,-1 0 1 0 0,0 0-1 0 0,7-8 1 0 0,-8 7 27 0 0,14-9-48 0 0,24-14-1 0 0,-38 26-3 0 0,-2 1 49 0 0,3-1 35 0 0,10-9-2 0 0,-12 9-28 0 0,7-2-67 0 0,-6 2 50 0 0,0 0 0 0 0,-1 0 0 0 0,1 1 0 0 0,0-1 0 0 0,-1 1 0 0 0,1-1 0 0 0,0 1 0 0 0,0 0 0 0 0,-1 0 0 0 0,6 1 1 0 0,-6-2-16 0 0,0 1 1 0 0,0-1 0 0 0,0 1 0 0 0,0-1-1 0 0,0 0 1 0 0,1 0 0 0 0,-1 0 0 0 0,0 0-1 0 0,-1 0 1 0 0,1 0 0 0 0,0 0 0 0 0,0-1-1 0 0,2-1 1 0 0,-4 22 19 0 0,1-14-31 0 0,-3-2-9 0 0,-3 10 31 0 0,-15 37-23 0 0,19-48 50 0 0,-11 22-54 0 0,3-5-38 0 0,8-17 32 0 0,-5 12 20 0 0,2-4 33 0 0,4-8 35 0 0,-5 10-52 0 0,83-87-536 0 0,-76 74 482 0 0,2-3-12 0 0,1 0 0 0 0,-1 0 0 0 0,1 0-1 0 0,8-4 1 0 0,-9 5 67 0 0,4-2-30 0 0,-6 4 8 0 0,10-7 51 0 0,11-1 73 0 0,-21 9-146 0 0,-2 4-153 0 0,-6 36 103 0 0,5-37 113 0 0,0 0-66 0 0,-1 7 29 0 0,-12 44 81 0 0,13-51-52 0 0,-1 12-8 0 0,0-7 46 0 0,1-6-39 0 0,1 1-42 0 0,-2 2-432 0 0,-1 8 971 0 0,2 9-10061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45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1236 0 0,'0'0'1542'0'0,"-6"3"-1168"0"0,-16 11-33 0 0,16-10-22 0 0,-37 22 2319 0 0,2 3-1077 0 0,40-28-1378 0 0,-23 27 642 0 0,23-27-686 0 0,-11 10 197 0 0,11-11-316 0 0,1 1 0 0 0,-1 0 0 0 0,0-1 0 0 0,1 1 0 0 0,-1 0 0 0 0,1 0 0 0 0,-1 0 0 0 0,1 0 0 0 0,-1-1 0 0 0,1 1 0 0 0,-1 0 0 0 0,1 0 0 0 0,0 0-1 0 0,0 0 1 0 0,-1 0 0 0 0,1 0 0 0 0,0 0 0 0 0,0 0 0 0 0,0 0 0 0 0,0 0 0 0 0,0 0 0 0 0,0 0 0 0 0,0 0 0 0 0,0 0 0 0 0,1 0 0 0 0,-1 0 0 0 0,0 0 0 0 0,1 0 0 0 0,-1 0 0 0 0,0-1 0 0 0,1 1 0 0 0,-1 0 0 0 0,1 0-1 0 0,-1 0 1 0 0,1 0 0 0 0,0-1 0 0 0,1 2 0 0 0,0 2 16 0 0,13 0-12 0 0,-11-2-17 0 0,27-1 284 0 0,-27-1-271 0 0,-1-1-31 0 0,14-3 42 0 0,-5 0-6 0 0,-8 2-3 0 0,1 0 0 0 0,0 0 0 0 0,-1-1 1 0 0,0 0-1 0 0,1 0 0 0 0,-1 0 0 0 0,0-1 0 0 0,3-3 0 0 0,-5 5 47 0 0,-2 1-62 0 0,2-1 4 0 0,11-8-36 0 0,-12 8 49 0 0,1 6-26 0 0,15 26 0 0 0,-16-28 44 0 0,10 7 30 0 0,-4-4-77 0 0,-5-3-7 0 0,-1-2 17 0 0,-1 1 0 0 0,1-1 1 0 0,0 1-1 0 0,0 0 0 0 0,0-1 0 0 0,0 0 1 0 0,-1 1-1 0 0,1-1 0 0 0,0 1 0 0 0,0-1 0 0 0,0 0 1 0 0,0 0-1 0 0,0 0 0 0 0,0 0 0 0 0,0 1 0 0 0,0-1 1 0 0,0 0-1 0 0,0 0 0 0 0,0-1 0 0 0,0 1 1 0 0,0 0-1 0 0,0 0 0 0 0,0 0 0 0 0,1-1 0 0 0,21-5 136 0 0,-20 5 25 0 0,8-7 40 0 0,-10 7-196 0 0,-1 0 1 0 0,1 0-1 0 0,-1 0 0 0 0,0 0 1 0 0,1 1-1 0 0,-1-1 1 0 0,0 0-1 0 0,0 0 0 0 0,1 0 1 0 0,-1 0-1 0 0,0 0 0 0 0,0 0 1 0 0,0 0-1 0 0,0 0 1 0 0,0 0-1 0 0,0 1 0 0 0,0-1 1 0 0,-1 0-1 0 0,1 0 1 0 0,0 0-1 0 0,0 0 0 0 0,-1 0 1 0 0,1-1-1 0 0,-21-20 112 0 0,-4-2 131 0 0,20 19-228 0 0,0 0 0 0 0,-1 0 0 0 0,1 0 0 0 0,-1 1-1 0 0,-7-5 1 0 0,11 9 7 0 0,-11-9-1405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4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1288 0 0,'51'-3'4812'0'0,"-48"3"-4055"0"0,16 2 467 0 0,0 1-165 0 0,-9 0-844 0 0,-8-3 272 0 0,0 1-303 0 0,1 1-86 0 0,0 0 0 0 0,0 0 0 0 0,0 0 1 0 0,-1 0-1 0 0,1 1 0 0 0,-1-1 0 0 0,0 1 0 0 0,3 3 1 0 0,-4-4 91 0 0,-1 1-76 0 0,6 39 434 0 0,-6-39-474 0 0,0 26 80 0 0,0-26-128 0 0,0-3-23 0 0,-1 1-1 0 0,1-1 1 0 0,0 0 0 0 0,0 1 0 0 0,0-1-1 0 0,-1 0 1 0 0,1 1 0 0 0,0-1 0 0 0,0 0-1 0 0,0 1 1 0 0,0-1 0 0 0,0 0 0 0 0,-1 1 0 0 0,1-1-1 0 0,0 1 1 0 0,0-1 0 0 0,0 0 0 0 0,0 1-1 0 0,0-1 1 0 0,0 0 0 0 0,0 1 0 0 0,0-1-1 0 0,1 1 1 0 0,-1-1 0 0 0,0 0 0 0 0,0 1-1 0 0,2 17 247 0 0,-2-16-219 0 0,3 16 418 0 0,-3-12-473 0 0,0-6 32 0 0,0 0 1 0 0,0 0-1 0 0,0 0 0 0 0,0 1 0 0 0,0-1 1 0 0,0 0-1 0 0,0 0 0 0 0,0 0 1 0 0,0 1-1 0 0,0-1 0 0 0,0 0 0 0 0,0 0 1 0 0,0 0-1 0 0,1 0 0 0 0,-1 0 1 0 0,0 1-1 0 0,0-1 0 0 0,0 0 1 0 0,0 0-1 0 0,0 0 0 0 0,0 0 0 0 0,1 0 1 0 0,-1 0-1 0 0,0 1 0 0 0,0-1 1 0 0,0 0-1 0 0,0 0 0 0 0,0 0 0 0 0,1 0 1 0 0,-1 0-1 0 0,0 0 0 0 0,0 0 1 0 0,0 0-1 0 0,1 0 0 0 0,-1 0 0 0 0,0 0 1 0 0,0 0-1 0 0,0 0 0 0 0,0 0 1 0 0,1 0-1 0 0,-1 0 0 0 0,0 0 1 0 0,0 0-1 0 0,0 0 0 0 0,0 0 0 0 0,1 0 1 0 0,-1 0-1 0 0,0 0 0 0 0,0 0 1 0 0,1-1-1 0 0,14-10 12 0 0,1-1 0 0 0,26-28 0 0 0,-29 26-48 0 0,-12 13 18 0 0,1-1 74 0 0,30-28-100 0 0,-30 29 57 0 0,24-19 57 0 0,-13 9-92 0 0,-11 10 2 0 0,0 0 8 0 0,29-20-65 0 0,-29 20 66 0 0,10-4-44 0 0,21-9 120 0 0,-31 13-44 0 0,-2 2-74 0 0,1-1 46 0 0,-1 1 0 0 0,0-1 1 0 0,0 1-1 0 0,0-1 0 0 0,0 0 0 0 0,0 1 1 0 0,0-1-1 0 0,0 1 0 0 0,1-1 0 0 0,-1 0 0 0 0,0 1 1 0 0,0-1-1 0 0,1 0 0 0 0,-1 1 0 0 0,0-1 1 0 0,0 0-1 0 0,1 1 0 0 0,-1-1 0 0 0,0 0 1 0 0,1 1-1 0 0,-1-1 0 0 0,1 0 0 0 0,0 0 1 0 0,-1 1-3 0 0,0-1 1 0 0,1 0 0 0 0,-1 0 0 0 0,1 1-1 0 0,-1-1 1 0 0,0 0 0 0 0,1 0 0 0 0,-1 1-1 0 0,0-1 1 0 0,0 0 0 0 0,1 1 0 0 0,-1-1-1 0 0,0 0 1 0 0,0 1 0 0 0,1-1 0 0 0,-1 1-1 0 0,0-1 1 0 0,0 0 0 0 0,0 1-1 0 0,0-1 1 0 0,1 1 0 0 0,-1-1 0 0 0,0 0-1 0 0,0 2 47 0 0,-1 1-55 0 0,-1 11-22 0 0,1-10 15 0 0,1-2 28 0 0,-12 50-45 0 0,12-50 48 0 0,-1 0-5 0 0,1 6-4 0 0,0-6 15 0 0,-1 1-16 0 0,0 1-1 0 0,0-1 1 0 0,0 0-1 0 0,1 0 1 0 0,0 1-1 0 0,0 4 1 0 0,0-6-26 0 0,-2 14 19 0 0,2-16 4 0 0,0 0 1 0 0,0 1 0 0 0,0-1-1 0 0,-1 0 1 0 0,1 0 0 0 0,0 1-1 0 0,0-1 1 0 0,0 0 0 0 0,0 0-1 0 0,0 1 1 0 0,0-1 0 0 0,0 0-1 0 0,0 1 1 0 0,0-1 0 0 0,0 0-1 0 0,0 0 1 0 0,0 1 0 0 0,0-1-1 0 0,0 0 1 0 0,0 1 0 0 0,0-1-1 0 0,0 0 1 0 0,0 0 0 0 0,0 1-1 0 0,0-1 1 0 0,1 0 0 0 0,-1 0-1 0 0,0 1 1 0 0,0-1 0 0 0,0 0-1 0 0,0 0 1 0 0,1 0 0 0 0,-1 1-1 0 0,0-1 1 0 0,9-6 172 0 0,-8 5-172 0 0,0-1-1 0 0,0 1 1 0 0,0 0-1 0 0,1 0 0 0 0,-1 0 1 0 0,0 0-1 0 0,0 1 1 0 0,1-1-1 0 0,-1 0 1 0 0,1 0-1 0 0,-1 1 0 0 0,3-1 1 0 0,27-28 27 0 0,-10 12-88 0 0,-13 12 47 0 0,0 0-1 0 0,0 0 1 0 0,11-3 0 0 0,-17 7-4 0 0,-1 0-35 0 0,0 0 50 0 0,0 1 0 0 0,1-1-1 0 0,-1 1 1 0 0,0-1 0 0 0,1 1 0 0 0,-1-1-1 0 0,1 1 1 0 0,-1 0 0 0 0,0 0 0 0 0,1-1-1 0 0,-1 1 1 0 0,1 0 0 0 0,-1 0 0 0 0,1 1-1 0 0,-1-1 1 0 0,0 0 0 0 0,1 0 0 0 0,2 2 0 0 0,3 25-87 0 0,-7-24 61 0 0,-1 0 24 0 0,-3 41 61 0 0,4-41-35 0 0,-2 30 246 0 0,2-26-3655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4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1788 0 0,'0'0'7440'0'0,"-3"5"-7284"0"0,-10 15-40 0 0,10-15 25 0 0,-14 15 806 0 0,16-18-916 0 0,0-1 0 0 0,0 0-1 0 0,0 0 1 0 0,0 1 0 0 0,0-1-1 0 0,1 0 1 0 0,-1 1 0 0 0,1-1-1 0 0,-1 1 1 0 0,1-1 0 0 0,-1 0-1 0 0,1 1 1 0 0,0 0 0 0 0,0-1-1 0 0,-1 1 1 0 0,1-1 0 0 0,0 1-1 0 0,1-1 1 0 0,-1 1 0 0 0,0-1-1 0 0,0 1 1 0 0,1-1 0 0 0,-1 1-1 0 0,0-1 1 0 0,1 1 0 0 0,0-1-1 0 0,-1 0 1 0 0,1 1 0 0 0,0-1-1 0 0,0 0 1 0 0,1 2 0 0 0,0 0 41 0 0,22 5 222 0 0,-21-7-271 0 0,-2-1-6 0 0,0 1 0 0 0,-1-1 1 0 0,1 1-1 0 0,0-1 0 0 0,0 0 0 0 0,0 0 0 0 0,0 1 0 0 0,0-1 1 0 0,1 0-1 0 0,-1 0 0 0 0,0 0 0 0 0,0 0 0 0 0,0 0 1 0 0,0-1-1 0 0,0 1 0 0 0,1 0 0 0 0,13-3 80 0 0,-11 3 29 0 0,-1-2-86 0 0,1 0 0 0 0,-1 0 0 0 0,0 0 0 0 0,0-1-1 0 0,0 1 1 0 0,0-1 0 0 0,-1 0 0 0 0,1 0 0 0 0,-1 1-1 0 0,3-5 1 0 0,-4 6-39 0 0,0 0 623 0 0,-4 6-538 0 0,-80 132 1161 0 0,82-136-1202 0 0,-14 25 525 0 0,12-21-4515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5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1728 0 0,'1'-7'8477'0'0,"9"33"-8322"0"0,-8-19 29 0 0,0 8 259 0 0,5 39 734 0 0,-6-51-1093 0 0,0 11 230 0 0,0 14 660 0 0,4-32-962 0 0,-4 3-10 0 0,9-8 9 0 0,-1 0 0 0 0,0-1 0 0 0,10-13-1 0 0,8-14 8 0 0,-26 35 17 0 0,29-28-84 0 0,5-2-21 0 0,-33 31 158 0 0,0-1-24 0 0,5-5-80 0 0,-6 6 8 0 0,-1 1 1 0 0,1-1-1 0 0,-1 1 1 0 0,1 0 0 0 0,-1-1-1 0 0,1 1 1 0 0,0-1 0 0 0,-1 1-1 0 0,1 0 1 0 0,-1-1 0 0 0,1 1-1 0 0,0 0 1 0 0,0 0-1 0 0,-1-1 1 0 0,1 1 0 0 0,0 0-1 0 0,-1 0 1 0 0,1 0 0 0 0,1 0-1 0 0,13 8 8 0 0,-11-6 2 0 0,-3 0-57 0 0,1 5 92 0 0,0 0 0 0 0,-1-1-1 0 0,1 14 1 0 0,-2-16 13 0 0,-5 24 117 0 0,4-25-133 0 0,-2 3-12 0 0,2-3 6 0 0,0-1-1 0 0,0 1 1 0 0,0 0-1 0 0,0 0 0 0 0,0 0 1 0 0,1 0-1 0 0,-1 0 1 0 0,1 0-1 0 0,0 0 1 0 0,0 0-1 0 0,0 0 1 0 0,0 0-1 0 0,1 5 1 0 0,0-5 414 0 0,4-7-472 0 0,2-2 44 0 0,1 0 0 0 0,-1 0 0 0 0,10-12 0 0 0,-16 17 4 0 0,1-1-8 0 0,23-34-108 0 0,-24 34 72 0 0,6-4 45 0 0,13-13-4 0 0,-19 18-19 0 0,13-6-84 0 0,-13 6 85 0 0,-1 0 2 0 0,1 1 0 0 0,-1 0 0 0 0,1 0 0 0 0,-1-1 0 0 0,1 1 0 0 0,-1 0 0 0 0,1 0 0 0 0,0-1 0 0 0,-1 1 0 0 0,1 0 0 0 0,-1 0 0 0 0,1 0 0 0 0,-1 0 0 0 0,1 0 0 0 0,0 0 0 0 0,-1 0 0 0 0,1 0 0 0 0,-1 0 0 0 0,1 0 0 0 0,-1 0 0 0 0,1 0 0 0 0,0 1 0 0 0,-1-1 0 0 0,1 0 0 0 0,0 0 0 0 0,16 6 12 0 0,-12-2 16 0 0,-1 4-37 0 0,-4-6 7 0 0,1 1 29 0 0,0 8-14 0 0,-1-9 26 0 0,0 1 42 0 0,0 7-22 0 0,-5 29 24 0 0,3-27-80 0 0,0 1 7 0 0,3 10 64 0 0,-1-21-395 0 0,1-1 0 0 0,-1 1 0 0 0,1-1 1 0 0,0 1-1 0 0,-1-1 0 0 0,1 0 0 0 0,0 1 1 0 0,0-1-1 0 0,0 0 0 0 0,0 0 0 0 0,0 0 1 0 0,0 0-1 0 0,0 0 0 0 0,1 0 0 0 0,-1 0 1 0 0,0 0-1 0 0,0 0 0 0 0,1 0 0 0 0,-1-1 1 0 0,1 1-1 0 0,1 0 0 0 0,0 0-1990 0 0,10 4-1790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52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 2056 0 0,'0'0'10520'0'0,"0"4"-10166"0"0,1 11 25 0 0,0-11 257 0 0,-3 14 325 0 0,-2 30 352 0 0,4-46-1059 0 0,0 1-183 0 0,0-2-18 0 0,0 0-1 0 0,0 0 1 0 0,0 0-1 0 0,0 0 1 0 0,0 0-1 0 0,0 0 1 0 0,0 0-1 0 0,1-1 1 0 0,-1 1 0 0 0,0 0-1 0 0,0 0 1 0 0,1 0-1 0 0,-1 0 1 0 0,1 0-1 0 0,-1 0 1 0 0,1-1-1 0 0,-1 1 1 0 0,1 0-1 0 0,-1 0 1 0 0,1-1 0 0 0,0 1-1 0 0,-1 0 1 0 0,1-1-1 0 0,1 2 1 0 0,-1-2 3 0 0,0 0 0 0 0,0 0 0 0 0,0-1 0 0 0,0 1 0 0 0,1 0 0 0 0,-1 0 0 0 0,0-1 0 0 0,0 1 0 0 0,0 0 1 0 0,0-1-1 0 0,0 1 0 0 0,0-1 0 0 0,2-1 0 0 0,2-1-255 0 0,1 0 268 0 0,-3 1-40 0 0,0 0 0 0 0,1 0 0 0 0,-2-1 0 0 0,1 1 1 0 0,0-1-1 0 0,4-5 0 0 0,-5 6-63 0 0,0 0 38 0 0,-1 0 11 0 0,33-42 175 0 0,-33 43-156 0 0,0-2-65 0 0,1 1 46 0 0,-1-1-1 0 0,1 1 1 0 0,0 0 0 0 0,-1 0 0 0 0,1 0-1 0 0,0 0 1 0 0,0 0 0 0 0,5-3-1 0 0,-5 3-8 0 0,2-4-3268 0 0,-25 5-11191 0 0,10-1 15207 0 0,-11-6-2594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1:4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 1196 0 0,'0'0'1332'0'0,"-6"-1"2460"0"0,10 0-1810 0 0,18-1-849 0 0,44 0-592 0 0,16 12 87 0 0,0 3 1 0 0,83 26 0 0 0,-5-2 282 0 0,316 26 915 0 0,-453-61-1740 0 0,125 6 560 0 0,-142-7-574 0 0,5 0-32 0 0,11 0 135 0 0,0-1 0 0 0,25-3 0 0 0,-42 2-136 0 0,-2 1 41 0 0,0 0-20 0 0,57-10 463 0 0,-57 9-619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1:46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300 120 1328 0 0,'0'0'5105'0'0,"1"-3"-4798"0"0,1 1-212 0 0,-1-1 0 0 0,0 1-1 0 0,0-1 1 0 0,-1 1 0 0 0,1-1 0 0 0,-1 0 0 0 0,1 0-1 0 0,-1 1 1 0 0,0-1 0 0 0,0 0 0 0 0,0 0 0 0 0,0 1-1 0 0,0-1 1 0 0,-1 0 0 0 0,1 1 0 0 0,-1-1-1 0 0,1 0 1 0 0,-1 1 0 0 0,0-1 0 0 0,0 1 0 0 0,-1-1-1 0 0,1 1 1 0 0,0-1 0 0 0,-1 1 0 0 0,0 0 0 0 0,1 0-1 0 0,-1 0 1 0 0,0 0 0 0 0,-3-3 0 0 0,0 1-24 0 0,1 0 1 0 0,0 0-1 0 0,-1 1 1 0 0,0 0-1 0 0,0 0 1 0 0,0 0-1 0 0,0 1 1 0 0,0-1-1 0 0,-1 1 1 0 0,1 0-1 0 0,0 1 1 0 0,-1-1-1 0 0,0 1 1 0 0,1 0-1 0 0,-8 0 1 0 0,2 1 45 0 0,0 1 1 0 0,0 0 0 0 0,0 1 0 0 0,0 0-1 0 0,0 1 1 0 0,0 0 0 0 0,1 0 0 0 0,0 1-1 0 0,-13 7 1 0 0,18-8-80 0 0,0 0 0 0 0,0 0-1 0 0,0 0 1 0 0,0 1 0 0 0,1 0 0 0 0,-1 0-1 0 0,1 0 1 0 0,0 1 0 0 0,0 0 0 0 0,1-1-1 0 0,-1 1 1 0 0,1 0 0 0 0,0 1 0 0 0,0-1-1 0 0,1 0 1 0 0,0 1 0 0 0,0 0 0 0 0,0-1-1 0 0,0 1 1 0 0,0 6 0 0 0,1-7-22 0 0,1 0 0 0 0,0 0 0 0 0,0 0 0 0 0,0-1 0 0 0,0 1 0 0 0,1 0 0 0 0,0 0 0 0 0,0-1 0 0 0,0 1 0 0 0,0 0 0 0 0,1-1-1 0 0,0 1 1 0 0,3 6 0 0 0,-1-6 6 0 0,0 1-1 0 0,0-1 0 0 0,0 0 0 0 0,1-1 0 0 0,0 1 0 0 0,0-1 0 0 0,0 1 0 0 0,1-2 0 0 0,-1 1 0 0 0,1-1 0 0 0,9 5 1 0 0,-9-6 7 0 0,0 0 1 0 0,0 0-1 0 0,0-1 1 0 0,0 0 0 0 0,0 0-1 0 0,0 0 1 0 0,0-1 0 0 0,0 0-1 0 0,0 0 1 0 0,0-1 0 0 0,10-1-1 0 0,0-1 11 0 0,-1-1 0 0 0,0 0 1 0 0,18-9-1 0 0,-23 9 11 0 0,-1-2 1 0 0,1 1-1 0 0,-1-1 1 0 0,0 0-1 0 0,0-1 1 0 0,-1 0-1 0 0,13-14 1 0 0,0-4 251 0 0,22-33 0 0 0,-39 53-272 0 0,-3 4-36 0 0,1-1-15 0 0,5-4-6 0 0,-7 6 30 0 0,0-1 0 0 0,1 1-1 0 0,-1 0 1 0 0,0 0 0 0 0,1-1 0 0 0,-1 1-1 0 0,0 0 1 0 0,1 0 0 0 0,-1-1-1 0 0,0 1 1 0 0,1 0 0 0 0,-1 0-1 0 0,0 0 1 0 0,1 0 0 0 0,-1 0-1 0 0,1 0 1 0 0,-1 0 0 0 0,0-1 0 0 0,1 1-1 0 0,-1 0 1 0 0,0 0 0 0 0,1 0-1 0 0,-1 1 1 0 0,1-1 0 0 0,-1 0-1 0 0,0 0 1 0 0,1 0 0 0 0,-1 0-1 0 0,1 0 1 0 0,-1 0 0 0 0,0 0 0 0 0,1 1-1 0 0,-1-1 1 0 0,0 0 0 0 0,1 0-1 0 0,-1 1 1 0 0,0-1 0 0 0,1 0-1 0 0,-1 0 1 0 0,0 1 0 0 0,0-1 0 0 0,1 0-1 0 0,-1 1 1 0 0,0-1 0 0 0,0 0-1 0 0,0 1 1 0 0,0-1 0 0 0,1 0-1 0 0,-1 1 1 0 0,7 24 107 0 0,-6-18-1 0 0,5 27 45 0 0,-5-24-94 0 0,1-1 0 0 0,0 1 0 0 0,0-1 0 0 0,1 1 0 0 0,0-1 0 0 0,0 0 0 0 0,1 0 0 0 0,1 0 0 0 0,-1-1 0 0 0,1 1 0 0 0,7 7-1 0 0,-12-15-101 0 0,1-1 0 0 0,-1 1 0 0 0,1-1 0 0 0,-1 1 0 0 0,1-1 0 0 0,0 0 0 0 0,-1 1-1 0 0,1-1 1 0 0,-1 0 0 0 0,1 1 0 0 0,0-1 0 0 0,-1 0 0 0 0,1 0 0 0 0,0 0-1 0 0,-1 0 1 0 0,1 1 0 0 0,0-1 0 0 0,-1 0 0 0 0,2 0 0 0 0,-1 0-369 0 0,1-1 0 0 0,-1 1 0 0 0,0 0 0 0 0,0 0 0 0 0,1 0 0 0 0,-1-1 0 0 0,0 1 0 0 0,0-1 0 0 0,0 1 0 0 0,1-1 0 0 0,-1 1 0 0 0,0-1 0 0 0,0 0 1 0 0,0 0-1 0 0,0 1 0 0 0,0-1 0 0 0,0 0 0 0 0,0 0 0 0 0,-1 0 0 0 0,1 0 0 0 0,0 0 0 0 0,0 0 0 0 0,-1 0 0 0 0,1 0 0 0 0,-1-1 0 0 0,1 1 0 0 0,-1 0 0 0 0,1-2 0 0 0,0-11-1492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12:55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57 1300 0 0,'-7'-11'3320'0'0,"-14"-11"-1213"0"0,19 21-1831 0 0,-9-6 448 0 0,-29 0 238 0 0,37 6-680 0 0,2 1-265 0 0,-1 0 0 0 0,1-1-1 0 0,0 1 1 0 0,-1 0 0 0 0,1 0 0 0 0,-1 0 0 0 0,1 0 0 0 0,-1 0-1 0 0,1 1 1 0 0,-2-1 0 0 0,-1 0 105 0 0,-14 4 221 0 0,10 0-206 0 0,1 1 0 0 0,-1 0 1 0 0,1 0-1 0 0,1 1 0 0 0,-1 0 0 0 0,-5 6 1 0 0,10-10-80 0 0,1 0-22 0 0,-1 1-20 0 0,-1 2 63 0 0,1 0 0 0 0,-1 1 0 0 0,1-1 0 0 0,0 0 0 0 0,-3 12 0 0 0,5-15 57 0 0,2 16 193 0 0,4-8-254 0 0,-4-8-44 0 0,1 0 0 0 0,-1 1 0 0 0,1-1 1 0 0,0 0-1 0 0,-1-1 0 0 0,1 1 0 0 0,0 0 0 0 0,0-1 1 0 0,1 1-1 0 0,-1-1 0 0 0,6 1 0 0 0,-9-2-31 0 0,3 1-2 0 0,0 0-22 0 0,45 2 149 0 0,-45-3-33 0 0,16-2 159 0 0,-1-6 34 0 0,-12 3-205 0 0,-1 0-1 0 0,1-1 0 0 0,-1 1 1 0 0,0-1-1 0 0,0-1 0 0 0,-1 1 1 0 0,7-14-1 0 0,-9 18-89 0 0,-1 0 51 0 0,-1 0-37 0 0,8-20 91 0 0,-4 6 211 0 0,-4 12-294 0 0,0 0 1 0 0,-1 0-1 0 0,0 0 1 0 0,0 0-1 0 0,0 0 1 0 0,0 1-1 0 0,-2-5 1 0 0,2 6-69 0 0,-6-2-94 0 0,0 2-6062 0 0,2 1 5244 0 0,-3 0-3702 0 0,-6-1 2920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1:47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1604 0 0,'0'0'6203'0'0,"-4"5"-5734"0"0,-20 18 1402 0 0,-35 27-1 0 0,12-11-579 0 0,25-20-850 0 0,22-18-644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1:48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2324 0 0,'0'0'9991'0'0,"-2"5"-9472"0"0,-42 93 2549 0 0,24-58-2111 0 0,2 1 1 0 0,-17 60-1 0 0,24-37-531 0 0,8-45-259 0 0,3-17-112 0 0,0 1 45 0 0,0-3-93 0 0,0 0 1 0 0,-1 0-1 0 0,1 1 1 0 0,0-1-1 0 0,0 0 1 0 0,0 0-1 0 0,0 0 1 0 0,0 1-1 0 0,0-1 1 0 0,0 0-1 0 0,0 0 1 0 0,0 1-1 0 0,0-1 1 0 0,0 0-1 0 0,0 0 1 0 0,0 1-1 0 0,0-1 1 0 0,0 0-1 0 0,0 0 1 0 0,0 0-1 0 0,0 1 1 0 0,0-1-1 0 0,1 0 1 0 0,-1 0-1 0 0,0 0 1 0 0,0 1-1 0 0,0-1 1 0 0,0 0-1 0 0,0 0 1 0 0,0 0-1 0 0,1 1 1 0 0,-1-1-1 0 0,0 0 1 0 0,0 0-1 0 0,0 0 1 0 0,1 0-1 0 0,-1 0 1 0 0,0 0-1 0 0,0 1 1 0 0,0-1-1 0 0,1 0 1 0 0,-1 0-1 0 0,0 0 1 0 0,1 0-1 0 0,4 1 3 0 0,8-3 30 0 0,19-18 64 0 0,-4 0-97 0 0,0 1 1 0 0,1 2 0 0 0,1 1-1 0 0,55-21 1 0 0,-68 31 29 0 0,-10 3-52 0 0,0 1 1 0 0,0 0 0 0 0,0 0-1 0 0,0 1 1 0 0,0-1 0 0 0,0 2-1 0 0,0-1 1 0 0,14 1-1 0 0,-18 1 7 0 0,0-1 0 0 0,1 1-1 0 0,-1 0 1 0 0,1 0 0 0 0,-1 0-1 0 0,0 0 1 0 0,0 1-1 0 0,0-1 1 0 0,0 1 0 0 0,0 0-1 0 0,0 0 1 0 0,0 0-1 0 0,0 0 1 0 0,-1 0 0 0 0,1 1-1 0 0,-1-1 1 0 0,0 1-1 0 0,1 0 1 0 0,-1 0 0 0 0,0 0-1 0 0,1 3 1 0 0,0-1 13 0 0,-1-1 1 0 0,0 0-1 0 0,-1 0 1 0 0,1 1-1 0 0,-1-1 1 0 0,0 1-1 0 0,1 8 1 0 0,-1-7 2 0 0,0-3 2 0 0,-4 17 98 0 0,3-20-105 0 0,-3 10 62 0 0,-1 1-1 0 0,0-2 1 0 0,-5 11-1 0 0,5-15-67 0 0,-5 5 51 0 0,1 1-1 0 0,-2-1 1 0 0,1 0 0 0 0,-2-1-1 0 0,1 0 1 0 0,-18 10 0 0 0,27-18-7 0 0,-17 8 88 0 0,7-6-93 0 0,8-3-32 0 0,1 1 34 0 0,-8 0 1 0 0,8-1 12 0 0,-2 0-37 0 0,-18-2 44 0 0,-32-6 1 0 0,52 7-64 0 0,-1 1 30 0 0,-6-3-13 0 0,-1 0 0 0 0,-17-9 0 0 0,25 11-18 0 0,0-1 16 0 0,-5-4-7 0 0,6 5-35 0 0,0-1 0 0 0,0 1 0 0 0,-1-1 0 0 0,1 1 0 0 0,0-1 1 0 0,0 1-1 0 0,0-1 0 0 0,0 0 0 0 0,1 1 0 0 0,-1-1 0 0 0,0 0 0 0 0,1 0 0 0 0,-1 1 0 0 0,1-1 0 0 0,0 0 1 0 0,0 0-1 0 0,-1 0 0 0 0,1-3 0 0 0,0 3-558 0 0,10-12-5369 0 0,-7 4 452 0 0,-3 8 5099 0 0,0 1 1 0 0,0 0 0 0 0,0 0-1 0 0,0-1 1 0 0,0 1 0 0 0,-1 0-1 0 0,1 0 1 0 0,-1-1 0 0 0,1 1-1 0 0,-1 0 1 0 0,1 0 0 0 0,-1 0-1 0 0,1 0 1 0 0,-1 0 0 0 0,-1-2-1 0 0,-10-10-1348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1:49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1104 0 0,'0'0'469'0'0,"3"0"-43"0"0,27 6 7598 0 0,-34 11-7579 0 0,4-14 575 0 0,-3 0-901 0 0,1 0-1 0 0,-1 0 1 0 0,0-1-1 0 0,0 1 1 0 0,0-1-1 0 0,0 1 1 0 0,-1-1-1 0 0,-4 2 1 0 0,8-4-122 0 0,-2 1 174 0 0,-9 7 313 0 0,-19 10 82 0 0,29-17-506 0 0,-21 14 414 0 0,6-6-297 0 0,0 4 1425 0 0,14-11-2505 0 0,-1-1 0 0 0,1 1 0 0 0,-1-1-1 0 0,1 0 1 0 0,-1 0 0 0 0,1 0 0 0 0,-1 0 0 0 0,0-1 0 0 0,0 1 0 0 0,1-1 0 0 0,-1 1 0 0 0,0-1-1 0 0,-3 0 1 0 0,2-1-983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7:12:5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0 24575,'-2'28'0,"-1"-1"0,-1 1 0,-2-1 0,-17 50 0,15-52 0,-13 40 0,-3-1 0,-2-2 0,-46 79 0,56-108 0,1 0 0,2 0 0,1 1 0,-11 53 0,14-46 0,-3-1 0,-28 68 0,30-89 68,-3 8-546,0 1 1,-9 32-1,15-32-6348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7:13:19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24575,'1'1'0,"0"-1"0,0 0 0,0 1 0,-1-1 0,1 1 0,0-1 0,0 1 0,-1-1 0,1 1 0,0-1 0,-1 1 0,1 0 0,-1-1 0,1 1 0,-1 0 0,1 0 0,-1-1 0,1 1 0,-1 0 0,0 0 0,1 0 0,-1 0 0,0-1 0,0 1 0,0 0 0,0 0 0,0 1 0,4 30 0,-3-28 0,2 177 0,-4-125 0,1-52 0,0 0 0,0 0 0,0 1 0,1-1 0,0 0 0,-1 0 0,2 0 0,2 8 0,-3-10 0,0 0 0,0-1 0,0 1 0,1 0 0,-1-1 0,1 1 0,-1-1 0,1 0 0,-1 1 0,1-1 0,0 0 0,0 0 0,0 0 0,-1 0 0,1-1 0,0 1 0,0 0 0,0-1 0,0 1 0,4-1 0,0 1 0,0-1 0,0 1 0,0-1 0,0-1 0,0 1 0,-1-1 0,1 0 0,0 0 0,0-1 0,0 0 0,7-3 0,4-4 0,0 0 0,19-15 0,-19 12 0,32-16 0,-44 25 0,1 0 0,0 1 0,0-1 0,0 1 0,0 1 0,0-1 0,7 0 0,-11 2 0,-1 1 0,1-1 0,0 0 0,-1 0 0,1 1 0,0-1 0,-1 1 0,1-1 0,-1 1 0,1 0 0,-1 0 0,1 0 0,-1 0 0,0 0 0,1 0 0,-1 0 0,0 0 0,0 0 0,0 0 0,0 1 0,0-1 0,0 0 0,0 1 0,0-1 0,0 1 0,-1-1 0,1 1 0,-1 0 0,1-1 0,0 4 0,1 4 0,0 1 0,-1 0 0,0-1 0,0 1 0,-1 0 0,0 0 0,-1-1 0,0 1 0,0 0 0,-1 0 0,-6 15 0,-4 8 0,-30 59 0,38-83 0,-1-1 0,-1 0 0,1 0 0,-2 0 0,1-1 0,-1 0 0,0 0 0,0 0 0,-1-1 0,1 0 0,-12 6 0,12-9 0,1 1 0,-1-1 0,0 0 0,0-1 0,0 0 0,0 0 0,0 0 0,-1-1 0,1 0 0,0 0 0,-1-1 0,1 0 0,-1-1 0,1 1 0,-9-3 0,13 2 0,0 0 0,1 0 0,-1 0 0,1-1 0,-1 1 0,1-1 0,-1 1 0,1-1 0,0 0 0,0 0 0,0 0 0,0 0 0,0 0 0,1-1 0,-1 1 0,1 0 0,-1-1 0,1 1 0,0-1 0,0 0 0,0 1 0,0-1 0,1 0 0,-1 0 0,1 1 0,-1-4 0,-1-9 0,1-1 0,1 1 0,2-23 0,-2 35 0,15-100-1365,-10 73-5461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7:13:2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24575,'-4'10'0,"-7"23"0,-2 14 0,1 4 0,-4-5 0,0-8 0,4-3 0,3-2 0,-3-5 0,0-2 0,2-4-8191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7:13:2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 24575,'-76'-1'0,"-88"3"0,159-2 0,0 0 0,-1 0 0,1 1 0,-1 0 0,1 0 0,0 1 0,-1 0 0,1 0 0,0 0 0,0 0 0,-5 4 0,7-4 0,0 1 0,1-1 0,-1 1 0,1-1 0,0 1 0,0 0 0,0 0 0,0 0 0,0 0 0,1 1 0,-1-1 0,1 0 0,0 1 0,0-1 0,0 1 0,0-1 0,0 7 0,-1 4 0,1 0 0,1 0 0,0 0 0,0-1 0,4 18 0,-3-27 0,0 1 0,0-1 0,0 1 0,1-1 0,0 0 0,0 0 0,0 1 0,1-1 0,-1-1 0,1 1 0,0 0 0,0-1 0,0 1 0,1-1 0,-1 0 0,1 0 0,-1 0 0,1-1 0,6 4 0,12 5 0,1-2 0,44 14 0,-53-19 0,-1-2 0,1 1 0,0-1 0,0-1 0,0-1 0,23-1 0,-25-2 0,-1 0 0,0 0 0,0-1 0,0-1 0,0 0 0,-1 0 0,13-9 0,30-15 0,4 3-1365,-36 13-5461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7:13:2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5:14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344 802 1216 0 0,'0'0'10158'0'0,"-3"-4"-9946"0"0,-12-13-12 0 0,12 13 184 0 0,-8-3 553 0 0,-7-5-265 0 0,16 11-482 0 0,-8-8 335 0 0,-13-7 204 0 0,1-2 0 0 0,0 0 0 0 0,-22-24 0 0 0,2 0-260 0 0,-55-49 110 0 0,95 89-563 0 0,0-1 1 0 0,1 1 0 0 0,-1 0-1 0 0,1-1 1 0 0,-1 0 0 0 0,1 1-1 0 0,0-1 1 0 0,0 0 0 0 0,0 1-1 0 0,1-1 1 0 0,-1 0 0 0 0,1 0-1 0 0,-1 0 1 0 0,1 0 0 0 0,0 0-1 0 0,0-4 1 0 0,-1-13 70 0 0,0 10-99 0 0,1 1 0 0 0,0 0 0 0 0,0-1 0 0 0,2-10 0 0 0,0 3 32 0 0,1 0 1 0 0,0 0-1 0 0,1 0 0 0 0,9-21 1 0 0,-6 15-83 0 0,-6 22 90 0 0,-1-4-26 0 0,1 0 0 0 0,0 0 0 0 0,0 0 0 0 0,0 0 0 0 0,0 1 0 0 0,1-1 0 0 0,0 0 0 0 0,4-6 0 0 0,19-49 150 0 0,-16 35-178 0 0,-8 23 41 0 0,1-3-15 0 0,0-1-1 0 0,0 1 1 0 0,0 0-1 0 0,1 0 1 0 0,-1 0-1 0 0,1 0 1 0 0,6-7-1 0 0,-3 3 7 0 0,-5 7-28 0 0,12-22-17 0 0,0 1 13 0 0,-10 20 41 0 0,-3 2-20 0 0,0 0 0 0 0,0 1 0 0 0,-1-1-1 0 0,1 0 1 0 0,0 0 0 0 0,-1 0 0 0 0,1 0 0 0 0,-1 1-1 0 0,1-1 1 0 0,-1 0 0 0 0,1 1 0 0 0,-1-1 0 0 0,1 0-1 0 0,-1 1 1 0 0,0-1 0 0 0,1 0 0 0 0,-1 1 0 0 0,-1-1-1 0 0,0-1 66 0 0,-1 2-48 0 0,-30 3-19 0 0,29-2-36 0 0,2 0 30 0 0,-53 41-14 0 0,41-31 5 0 0,-1 4-29 0 0,2 1 3 0 0,5-2-165 0 0,8-14 205 0 0,0 1 1 0 0,0-1 0 0 0,0 0 0 0 0,0 0-1 0 0,0 0 1 0 0,0 0 0 0 0,0 1 0 0 0,0-1-1 0 0,0 0 1 0 0,0 0 0 0 0,0 0 0 0 0,0 0-1 0 0,0 1 1 0 0,0-1 0 0 0,0 0-1 0 0,1 0 1 0 0,-1 0 0 0 0,0 0 0 0 0,0 0-1 0 0,0 0 1 0 0,0 1 0 0 0,0-1 0 0 0,0 0-1 0 0,1 0 1 0 0,-1 0 0 0 0,0 0 0 0 0,0 0-1 0 0,0 0 1 0 0,0 0 0 0 0,0 0 0 0 0,1 0-1 0 0,-1 0 1 0 0,0 0 0 0 0,0 0-1 0 0,0 0 1 0 0,0 1 0 0 0,1-1 0 0 0,-1 0-1 0 0,0 0 1 0 0,0-1 0 0 0,0 1 0 0 0,0 0-1 0 0,1 0 1 0 0,2 0-20 0 0,1-1 0 0 0,-1 0 0 0 0,1-1 1 0 0,-1 1-1 0 0,1 0 0 0 0,-1-1 0 0 0,5-4 0 0 0,93-52-441 0 0,-97 56 468 0 0,13-8-41 0 0,-16 9 77 0 0,2 0-93 0 0,-2 0 47 0 0,1 1 0 0 0,0-1-1 0 0,-1 1 1 0 0,1 0 0 0 0,-1-1 0 0 0,1 1 0 0 0,0 0 0 0 0,-1 0-1 0 0,1 0 1 0 0,0 0 0 0 0,-1 0 0 0 0,1 0 0 0 0,0 0 0 0 0,-1 1-1 0 0,1-1 1 0 0,0 1 0 0 0,-1-1 0 0 0,1 1 0 0 0,-1 0 0 0 0,1-1-1 0 0,-1 1 1 0 0,1 0 0 0 0,1 1 0 0 0,-1 1-39 0 0,-1-1-26 0 0,3 23 80 0 0,-4-22 3 0 0,0 1-16 0 0,0 32 4 0 0,8 26 26 0 0,-8-58-865 0 0,0 10 1926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5:18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46 2324 0 0,'0'0'8893'0'0,"-4"4"-8624"0"0,-9 11 8 0 0,9-11 340 0 0,1 23 493 0 0,3-25-939 0 0,1 4 44 0 0,-1 0-1 0 0,1-1 1 0 0,-1 1-1 0 0,-2 9 1 0 0,2-10-101 0 0,0-2 46 0 0,0 0-10 0 0,1 30 627 0 0,-3-1 0 0 0,-4 36 1 0 0,4-38-389 0 0,2-27-336 0 0,0 2 138 0 0,0 11-12 0 0,0-12 92 0 0,0-7 262 0 0,-1-5-546 0 0,-1-4 6 0 0,1 0 0 0 0,1 0-1 0 0,0-15 1 0 0,5-18 48 0 0,-4 31-59 0 0,0 0-1 0 0,1 0 0 0 0,1 0 1 0 0,0 1-1 0 0,1-1 1 0 0,0 1-1 0 0,1 0 1 0 0,1 0-1 0 0,13-22 1 0 0,-15 26 16 0 0,-3 6-7 0 0,1 0-1 0 0,-1 0 0 0 0,1 0 1 0 0,0 0-1 0 0,0 0 0 0 0,0 0 0 0 0,0 1 1 0 0,1-1-1 0 0,-1 1 0 0 0,1 0 1 0 0,-1-1-1 0 0,1 1 0 0 0,0 1 1 0 0,4-4-1 0 0,0 3 12 0 0,-1 0 1 0 0,0 0 0 0 0,1 0-1 0 0,-1 1 1 0 0,1 0-1 0 0,10 0 1 0 0,-11 1-17 0 0,-1-1 0 0 0,1 1-1 0 0,0 1 1 0 0,0-1 0 0 0,0 1 0 0 0,-1 0 0 0 0,1 0-1 0 0,0 1 1 0 0,5 1 0 0 0,-10-2 4 0 0,2 2 11 0 0,0-1 0 0 0,0 1 1 0 0,-1-1-1 0 0,0 1 0 0 0,1 0 0 0 0,-1 0 0 0 0,0 0 1 0 0,0 0-1 0 0,-1 0 0 0 0,2 5 0 0 0,1-1 47 0 0,-3-5-56 0 0,8 27-77 0 0,-9-27 136 0 0,-1 2-50 0 0,0 0-1 0 0,-1 0 0 0 0,1 1 0 0 0,-1-1-1 0 0,-1 0 1 0 0,1 0 0 0 0,-1 0 0 0 0,1-1 0 0 0,-1 1 0 0 0,0-1-1 0 0,0 1 1 0 0,-1-1 0 0 0,-5 4 0 0 0,-31 18 35 0 0,38-24-69 0 0,-13 4-113 0 0,9-3 79 0 0,8-2 33 0 0,30-5 3 0 0,-24 3 14 0 0,-4 3 12 0 0,6 0-3 0 0,-1 0 0 0 0,0 1 1 0 0,-1 0-1 0 0,12 5 0 0 0,-17-6 4 0 0,1 0 1 0 0,-1 1-1 0 0,0-1 0 0 0,-1 1 0 0 0,1 0 1 0 0,0 0-1 0 0,0 0 0 0 0,-1 0 0 0 0,1 0 1 0 0,-1 1-1 0 0,0-1 0 0 0,0 1 1 0 0,0 0-1 0 0,0-1 0 0 0,2 5 0 0 0,-3-5 35 0 0,1 2-15 0 0,-1-1 0 0 0,0 1-1 0 0,0 0 1 0 0,0 0-1 0 0,0 0 1 0 0,0 0-1 0 0,-1 7 1 0 0,6 26 156 0 0,-6-36-92 0 0,-1 15 70 0 0,-2-12-143 0 0,1 0 1 0 0,-1-1-1 0 0,0 1 1 0 0,0-1-1 0 0,-1 1 1 0 0,1-1 0 0 0,-1 0-1 0 0,1 0 1 0 0,-1 0-1 0 0,0-1 1 0 0,0 1-1 0 0,0-1 1 0 0,-1 0-1 0 0,1 0 1 0 0,-1-1-1 0 0,-6 2 1 0 0,-1 1-9 0 0,-1-1-1 0 0,0 0 1 0 0,0-2 0 0 0,-22 2 0 0 0,32-3-22 0 0,-1 0 50 0 0,-13-1-61 0 0,1 0-1 0 0,-1-1 1 0 0,1-1 0 0 0,-22-6 0 0 0,36 8-155 0 0,-25-7-3262 0 0,9-5-8120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12:56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27 2528 0 0,'0'0'758'0'0,"-9"-10"2501"0"0,-24-4 324 0 0,31 13-3218 0 0,-15 0 929 0 0,3 2-1057 0 0,11-1-9 0 0,0 1-48 0 0,-6 1 22 0 0,0 1 0 0 0,0 0 0 0 0,0 1 0 0 0,0 0-1 0 0,0 0 1 0 0,1 1 0 0 0,-1 0 0 0 0,1 0-1 0 0,1 1 1 0 0,-1 0 0 0 0,1 1 0 0 0,0 0 0 0 0,-12 15-1 0 0,18-20-175 0 0,-1 1-1 0 0,1 0 0 0 0,0 0 1 0 0,0 0-1 0 0,0 0 0 0 0,1 0 0 0 0,-1 0 1 0 0,1 0-1 0 0,-1 1 0 0 0,1-1 1 0 0,0 0-1 0 0,0 0 0 0 0,1 0 1 0 0,-1 0-1 0 0,1 0 0 0 0,0 4 0 0 0,0-4 70 0 0,8 12-17 0 0,-7-12-61 0 0,1-1-1 0 0,-1 0 1 0 0,1 0-1 0 0,-1 0 1 0 0,1 0 0 0 0,0 0-1 0 0,0-1 1 0 0,0 1-1 0 0,0-1 1 0 0,0 0-1 0 0,0 0 1 0 0,4 1-1 0 0,-5-2 6 0 0,1 1-17 0 0,30 0 240 0 0,-30-1-229 0 0,1-1 9 0 0,20-5 5 0 0,25-9-1 0 0,-44 12 36 0 0,0 1 1 0 0,-1 0-1 0 0,0-1 0 0 0,1 0 1 0 0,-1 0-1 0 0,6-6 0 0 0,-9 8-44 0 0,1-1 0 0 0,-1 1 0 0 0,0 0 0 0 0,0-1 0 0 0,0 0 0 0 0,0 1-1 0 0,0-1 1 0 0,0 0 0 0 0,0 1 0 0 0,0-1 0 0 0,-1 0 0 0 0,1 0 0 0 0,0 0-1 0 0,-1 0 1 0 0,0 0 0 0 0,0 0 0 0 0,1 1 0 0 0,-1-1 0 0 0,0 0 0 0 0,0 0-1 0 0,-1 0 1 0 0,1 0 0 0 0,-1-3 0 0 0,-6-18 94 0 0,5 19-104 0 0,1 1 0 0 0,-8-7-17 0 0,6 8 3 0 0,0 0 0 0 0,0 0-1 0 0,0 0 1 0 0,0 0 0 0 0,0 0 0 0 0,0 1 0 0 0,0-1 0 0 0,-5 0 0 0 0,6 1-215 0 0,-1 0-780 0 0,-20 4-11020 0 0,15-1 11014 0 0,5-1-866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5:1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2404 0 0,'0'0'5821'0'0,"-7"2"-5430"0"0,-37 13 750 0 0,32-10-613 0 0,0 1 1 0 0,1 0-1 0 0,0 0 0 0 0,0 1 1 0 0,-12 11-1 0 0,3-4 209 0 0,14-9-548 0 0,0 0 1 0 0,0 0 0 0 0,1 1-1 0 0,0 0 1 0 0,0 0-1 0 0,0 0 1 0 0,0 0-1 0 0,1 1 1 0 0,-5 11 0 0 0,-6 8 431 0 0,14-22-511 0 0,-1 0 0 0 0,1 0 0 0 0,0 0 0 0 0,0 1 0 0 0,0-1 1 0 0,1 1-1 0 0,0-1 0 0 0,0 0 0 0 0,0 1 0 0 0,0 4 0 0 0,1 2 16 0 0,-1-6-22 0 0,1 0 1 0 0,0 0-1 0 0,0-1 1 0 0,0 1 0 0 0,1 0-1 0 0,0-1 1 0 0,0 1 0 0 0,0-1-1 0 0,0 1 1 0 0,1-1-1 0 0,0 0 1 0 0,6 7 0 0 0,-8-9-49 0 0,0-1-32 0 0,-1 0-1 0 0,1 0 1 0 0,0 0 0 0 0,0 0 0 0 0,0-1 0 0 0,0 1 0 0 0,0 0 0 0 0,0 0-1 0 0,0-1 1 0 0,0 1 0 0 0,0 0 0 0 0,0-1 0 0 0,0 1 0 0 0,1-1-1 0 0,1 1 1 0 0,17 6 171 0 0,-20-7-198 0 0,3 1 32 0 0,17 1-141 0 0,-4-3-184 0 0,-12 1-246 0 0,11-6-4315 0 0,-14 6 4038 0 0,1-1 1 0 0,-1 0-1 0 0,0 1 0 0 0,0-1 1 0 0,0 0-1 0 0,0 1 1 0 0,5-8-4093 0 0,-5 7 5416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5:2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1996 0 0,'0'0'5643'0'0,"-2"6"-5155"0"0,-3 3 20 0 0,0 1-1 0 0,0-1 1 0 0,-1 1-1 0 0,-1-2 1 0 0,-10 13-1 0 0,-8 11 646 0 0,23-28-1017 0 0,-1 1 1 0 0,0-1 0 0 0,0-1 0 0 0,0 1-1 0 0,-7 6 1 0 0,4-4 86 0 0,0 0-1 0 0,1 0 1 0 0,-1 0 0 0 0,2 0-1 0 0,-9 14 1 0 0,-11 12 527 0 0,23-31-927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5:23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1660 7 664 0 0,'0'0'4466'0'0,"-8"-1"-4349"0"0,-111-4 801 0 0,87 4-623 0 0,-1 2 1 0 0,0 1 0 0 0,-37 7-1 0 0,-305 74 2019 0 0,248-56-1406 0 0,-205 71-1 0 0,47-1-835 0 0,281-96-62 0 0,-69 14 116 0 0,71-15-67 0 0,-14 1-32 0 0,-30 5-111 0 0,-12 0 159 0 0,42-8-85 0 0,13 1-5 0 0,-6-5 7 0 0,8 6 11 0 0,0 0 0 0 0,0-1 0 0 0,0 1 0 0 0,0 0 0 0 0,0-1 0 0 0,0 1 0 0 0,0-1 0 0 0,0 1 0 0 0,0-1 0 0 0,1 0 0 0 0,-1 1 0 0 0,0-1 0 0 0,0 0 0 0 0,1 0 0 0 0,-1 1 0 0 0,0-1 0 0 0,1 0 0 0 0,-1 0-1 0 0,1 0 1 0 0,-1 0 0 0 0,1 0 0 0 0,-1-1 0 0 0,2-4 0 0 0,1 1 0 0 0,0-1 0 0 0,0 1 0 0 0,1-1 0 0 0,0 1 0 0 0,0 0 0 0 0,6-9 0 0 0,-3 5 15 0 0,-5 7-40 0 0,5-10-56 0 0,-2 7 104 0 0,-2 2-30 0 0,0-1-1 0 0,0 1 1 0 0,0-1-1 0 0,0 0 0 0 0,0 1 1 0 0,-1-1-1 0 0,3-6 1 0 0,19-5 47 0 0,4-22 95 0 0,-26 36-171 0 0,0-3 43 0 0,1 0 0 0 0,-1 0 0 0 0,1 0-1 0 0,0 1 1 0 0,1-1 0 0 0,-1 1-1 0 0,1-1 1 0 0,3-3 0 0 0,-4 5-19 0 0,-1 0 8 0 0,28-33-19 0 0,-28 34-5 0 0,2 0-16 0 0,8 0 77 0 0,-9 1-20 0 0,-3 6-32 0 0,0-3 1 0 0,0 1 20 0 0,0 1 1 0 0,0-1-1 0 0,-1 0 0 0 0,1 0 0 0 0,-1 0 0 0 0,0 0 1 0 0,0 0-1 0 0,-1 0 0 0 0,-3 4 0 0 0,5-6-14 0 0,0 0 6 0 0,-5 6-19 0 0,0 0 15 0 0,0 0 0 0 0,0 0 0 0 0,-9 6 0 0 0,14-12 44 0 0,-1-1-32 0 0,-14 15 73 0 0,15-15-128 0 0,-1 1 43 0 0,-30 34-13 0 0,31-35 22 0 0,-6 16-39 0 0,6-16 30 0 0,1 0 0 0 0,0 0-1 0 0,-1 0 1 0 0,1-1 0 0 0,0 1 0 0 0,0 0 0 0 0,0 0-1 0 0,0 0 1 0 0,0 0 0 0 0,0 0 0 0 0,0 0-1 0 0,0 0 1 0 0,0 0 0 0 0,0 0 0 0 0,0 0 0 0 0,0 0-1 0 0,1-1 1 0 0,-1 1 0 0 0,0 0 0 0 0,1 0 0 0 0,-1 0-1 0 0,1 1 1 0 0,107 54-31 0 0,-60-33 48 0 0,-46-22-34 0 0,0-1-7 0 0,49 15 178 0 0,-50-14-118 0 0,25 8-2212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5:25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0 393 900 0 0,'5'7'6530'0'0,"-2"-28"-6322"0"0,-2 15-20 0 0,6-39 1177 0 0,-6-98 706 0 0,-2 80-1170 0 0,1 30-374 0 0,0 30-438 0 0,1-16 251 0 0,0-6 132 0 0,-1 22-326 0 0,3-12 363 0 0,1-7-194 0 0,-4 20-156 0 0,4 7-100 0 0,19 26-24 0 0,-22-29-14 0 0,4 1-30 0 0,-1 1 0 0 0,0-1 0 0 0,1 1 0 0 0,-1 0 0 0 0,5 8 0 0 0,4 2-11 0 0,78 69 98 0 0,-31-34-2 0 0,-59-47-85 0 0,2-1 5 0 0,29 20 61 0 0,-31-21-27 0 0,1 2-14 0 0,11 5 934 0 0,-44-19-16045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5:2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1668 0 0,'2'-2'524'0'0,"10"-7"469"0"0,0 2 1 0 0,1-1-1 0 0,0 2 1 0 0,28-11 0 0 0,7-4-825 0 0,-41 15-974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5:2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1512 0 0,'0'0'1776'0'0,"2"3"-1464"0"0,-1 0-188 0 0,0-1 0 0 0,0 1-1 0 0,-1-1 1 0 0,1 1-1 0 0,0-1 1 0 0,-1 1 0 0 0,1 0-1 0 0,-1-1 1 0 0,0 1-1 0 0,0 0 1 0 0,0-1 0 0 0,-1 5-1 0 0,0-3 150 0 0,0-1-2 0 0,-22 69 1728 0 0,22-70-1901 0 0,-6 14 465 0 0,3-1-1978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5:2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4 100 1720 0 0,'0'0'1867'0'0,"1"2"-1436"0"0,4 9 320 0 0,0 0-1 0 0,-1 0 1 0 0,0 0 0 0 0,-1 0 0 0 0,2 15 0 0 0,7 62 758 0 0,-12-86-1393 0 0,4 17 335 0 0,7 17 122 0 0,-10-34 265 0 0,-5-6-807 0 0,-2 1-28 0 0,4 2-2 0 0,0-1 0 0 0,0 1 0 0 0,0 0 0 0 0,0-1-1 0 0,1 1 1 0 0,-1-1 0 0 0,1 0 0 0 0,-1 0 0 0 0,-2-3-1 0 0,1 1 1 0 0,0 0-1 0 0,1 0 1 0 0,-1 0-1 0 0,1 0 1 0 0,0-1-1 0 0,0 1 1 0 0,1-1-1 0 0,-1 0 1 0 0,1 0-1 0 0,0 1 1 0 0,0-1-1 0 0,0-8 1 0 0,-2-7 32 0 0,2 12-29 0 0,1-1 0 0 0,0 1-1 0 0,0 0 1 0 0,1 0 0 0 0,2-15-1 0 0,0 8 9 0 0,-1 0-1 0 0,0-18 1 0 0,-2 30-11 0 0,0-28 5 0 0,0 29 6 0 0,0-14-11 0 0,1 14 4 0 0,-1 0-1 0 0,1 0 1 0 0,0 1-1 0 0,-1-1 1 0 0,1 0-1 0 0,0 0 1 0 0,0 1-1 0 0,0-1 1 0 0,1 1 0 0 0,-1-1-1 0 0,0 1 1 0 0,1-1-1 0 0,-1 1 1 0 0,1 0-1 0 0,1-2 1 0 0,-1 2-26 0 0,0 1 40 0 0,7-2-35 0 0,27-5-121 0 0,-33 7 167 0 0,0 0-35 0 0,10-1 9 0 0,-1 0 0 0 0,1 2 0 0 0,-1-1 0 0 0,23 5 0 0 0,-33-4-4 0 0,1 0 34 0 0,3 0-41 0 0,-1 0 1 0 0,0 0 0 0 0,1 1-1 0 0,-1 0 1 0 0,0 0-1 0 0,7 4 1 0 0,-5-2-15 0 0,-3-2 38 0 0,6 4 21 0 0,-1-1-15 0 0,35 24 323 0 0,-42-28-274 0 0,11 21 225 0 0,-3 1-211 0 0,-10-21-98 0 0,3 1 42 0 0,-1 0-1 0 0,0 1 1 0 0,-1-1 0 0 0,1 0-1 0 0,-1 1 1 0 0,1-1 0 0 0,-1 1-1 0 0,1 6 1 0 0,-1-7-55 0 0,6 36 164 0 0,-7-36-77 0 0,0 0-22 0 0,1 0-16 0 0,-1 2 0 0 0,1-1 0 0 0,-1 1 0 0 0,0-1 1 0 0,0 1-1 0 0,-1 0 0 0 0,0 4 0 0 0,-2-1 25 0 0,1-1 0 0 0,-2 1 0 0 0,1-1-1 0 0,-9 13 1 0 0,10-17 0 0 0,-3 3-31 0 0,-35 43 75 0 0,39-48-83 0 0,-10 12 31 0 0,-11 9-78 0 0,21-21 80 0 0,-10 10 41 0 0,-29 7-52 0 0,30-14-35 0 0,8-3 3 0 0,-11 5-8 0 0,-9 0 119 0 0,20-6-69 0 0,-1 0-22 0 0,-30 3 64 0 0,29-3-63 0 0,1 0-37 0 0,-23-3 221 0 0,23 3-262 0 0,-4-5-1740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5:3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1 908 0 0,'0'0'463'0'0,"-3"0"-187"0"0,-59 11 1904 0 0,49-8-1911 0 0,1 2 0 0 0,-1-1 0 0 0,1 1 0 0 0,0 1 0 0 0,0 0 0 0 0,0 1 0 0 0,1 0 0 0 0,0 1 0 0 0,0 0-1 0 0,1 0 1 0 0,0 2 0 0 0,-16 18 0 0 0,17-15-73 0 0,1 0-1 0 0,1 1 0 0 0,0-1 0 0 0,1 1 0 0 0,0 1 1 0 0,1-1-1 0 0,0 1 0 0 0,-4 28 0 0 0,7-30-112 0 0,-1 0 0 0 0,0 0 0 0 0,-1 0 1 0 0,-1-1-1 0 0,0 0 0 0 0,0 0 0 0 0,-1 0 0 0 0,-1 0 0 0 0,0-1 0 0 0,-1 0 0 0 0,0-1 0 0 0,0 0 0 0 0,-1 0 0 0 0,-1-1 1 0 0,-11 10-1 0 0,7-7-80 0 0,-1-1 0 0 0,-1-1 1 0 0,-26 14-1 0 0,41-23 4 0 0,-1 0 1 0 0,1 0-1 0 0,0 0 1 0 0,-1-1-1 0 0,1 1 1 0 0,-1-1-1 0 0,1 1 1 0 0,-1-1-1 0 0,1 1 1 0 0,-1-1-1 0 0,1 0 1 0 0,-1 0-1 0 0,1 0 1 0 0,-1 0-1 0 0,1 0 1 0 0,-1 0-1 0 0,0 0 1 0 0,1 0-1 0 0,-1 0 0 0 0,1-1 1 0 0,-1 1-1 0 0,1-1 1 0 0,-1 1-1 0 0,1-1 1 0 0,0 0-1 0 0,-1 1 1 0 0,-1-2-1 0 0,-1-1 15 0 0,-7-16 12 0 0,9 17-32 0 0,1-1 1 0 0,0 0-1 0 0,0 0 1 0 0,0 1-1 0 0,1-1 1 0 0,-1 0-1 0 0,0 0 1 0 0,1 0-1 0 0,0 0 1 0 0,0 0-1 0 0,0-5 1 0 0,1-3-15 0 0,-1 9-10 0 0,0-1-8 0 0,0-10 53 0 0,0 10-20 0 0,0 0 18 0 0,1-24-74 0 0,-1 24 76 0 0,-1 2 46 0 0,-2-5-60 0 0,2 4 26 0 0,-3 6-127 0 0,-1 1 93 0 0,1 0-1 0 0,0 0 1 0 0,0 0-1 0 0,-4 7 0 0 0,-24 34 156 0 0,28-39-64 0 0,-1 0-1 0 0,1 0 1 0 0,1 0 0 0 0,0 0 0 0 0,0 1 0 0 0,0 0 0 0 0,1-1 0 0 0,0 1 0 0 0,-2 14-1 0 0,4-20 17 0 0,11 11 143 0 0,-10-10-191 0 0,1 0-1 0 0,0-1 0 0 0,0 0 0 0 0,0 1 0 0 0,1-1 0 0 0,-1 0 0 0 0,1 0 0 0 0,-1 0 0 0 0,5 2 0 0 0,12 3 123 0 0,0-2 0 0 0,-1 0 0 0 0,2-1 0 0 0,22 2 0 0 0,-42-6-187 0 0,4 0-252 0 0,0 0-116 0 0,10 0-155 0 0,-11 0-156 0 0,5 1-522 0 0,-1 0-816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5:31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1 960 0 0,'0'0'6036'0'0,"-7"3"-5813"0"0,-3 1 51 0 0,1 1 1 0 0,-1 0-1 0 0,1 1 1 0 0,0 0-1 0 0,0 1 1 0 0,1 0-1 0 0,0 0 1 0 0,-7 9 0 0 0,3-2 89 0 0,-9 17 393 0 0,16-21-607 0 0,-3 4 254 0 0,1 1 0 0 0,0 0-1 0 0,1 0 1 0 0,-7 29 0 0 0,13-42-338 0 0,0 1 14 0 0,2 9 33 0 0,-2-10-58 0 0,2 1-1 0 0,1 0-15 0 0,0 0 0 0 0,1 0-1 0 0,-1 0 1 0 0,1 0 0 0 0,0-1 0 0 0,0 1 0 0 0,0-1 0 0 0,0 0-1 0 0,0 0 1 0 0,0-1 0 0 0,0 1 0 0 0,1-1 0 0 0,-1 0-1 0 0,0 0 1 0 0,9 1 0 0 0,4 0 63 0 0,0-1-1 0 0,31-1 0 0 0,-38-1-213 0 0,32-1 327 0 0,42-9 0 0 0,-70 8-833 0 0,0 0 1 0 0,17-8-1 0 0,-23 8-596 0 0,0-1 1 0 0,0 0 0 0 0,0 0-1 0 0,12-10 1 0 0,-6-1-2853 0 0,-8 7 2289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5:33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35 204 2036 0 0,'0'0'1932'0'0,"2"4"-1359"0"0,8 9 14 0 0,-8-10-28 0 0,18 28 2130 0 0,17 28 350 0 0,-22-35-2038 0 0,-14-22-833 0 0,10 14 566 0 0,-6-3 743 0 0,-15-23-1462 0 0,0 0-1 0 0,1-1 0 0 0,-10-16 1 0 0,16 22-5 0 0,-25-46 173 0 0,14 26-192 0 0,2 0 0 0 0,-14-40 0 0 0,25 64-21 0 0,-2-8-10 0 0,1-2 43 0 0,12-12-62 0 0,-5 16 85 0 0,1 0 0 0 0,-1 0-1 0 0,2 1 1 0 0,-1 0 0 0 0,1 0 0 0 0,-1 0 0 0 0,2 1 0 0 0,10-7 0 0 0,-11 8 45 0 0,-5 2-51 0 0,26-8 19 0 0,1-1 16 0 0,-6 8 34 0 0,-4 1-14 0 0,35 0 0 0 0,-52 2-85 0 0,3 1 21 0 0,-1-1-3 0 0,0 0 5 0 0,1 1 0 0 0,0 0 0 0 0,-1-1 1 0 0,1 1-1 0 0,-1 1 0 0 0,0-1 0 0 0,1 1 0 0 0,-1 0 0 0 0,0 0 0 0 0,0 0 0 0 0,0 0 0 0 0,0 1 0 0 0,0 0 0 0 0,0 0 0 0 0,-1 0 0 0 0,6 6 0 0 0,-3-1 58 0 0,0 0 0 0 0,0 0 1 0 0,-1 0-1 0 0,6 13 0 0 0,-4-7 90 0 0,1 15 40 0 0,-7-26-171 0 0,-1 13 62 0 0,3-9 10 0 0,-2-3-86 0 0,-5 19 211 0 0,1-9-156 0 0,0-1 0 0 0,-1 0 1 0 0,0 0-1 0 0,-12 23 0 0 0,15-32-55 0 0,-2 2 30 0 0,1 0-1 0 0,-1 0 1 0 0,0 0 0 0 0,0-1-1 0 0,-1 1 1 0 0,0-1-1 0 0,-5 7 1 0 0,0-2 16 0 0,8-9-77 0 0,-23 25-1283 0 0,16-20 1396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12:57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26 2108 0 0,'0'0'4339'0'0,"-5"-3"-3803"0"0,-14-12-31 0 0,14 12 462 0 0,3 2-543 0 0,-25-1 1041 0 0,24 2-1123 0 0,-14-2 942 0 0,3 4-1093 0 0,11-2 184 0 0,-1 1-213 0 0,-1 0-55 0 0,1 1-1 0 0,-1-1 1 0 0,0 1-1 0 0,0 0 1 0 0,1 1-1 0 0,-1-1 0 0 0,-7 7 1 0 0,11-8-59 0 0,-1 0-28 0 0,0 0-1 0 0,1 0 1 0 0,-1 0-1 0 0,1-1 1 0 0,-1 2 0 0 0,1-1-1 0 0,0 0 1 0 0,-1 0-1 0 0,1 0 1 0 0,0 1 0 0 0,0-1-1 0 0,0 1 1 0 0,0-1-1 0 0,0 1 1 0 0,-1 1 0 0 0,-13 24 261 0 0,14-25-217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29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2009 468 0 0,'0'0'451'0'0,"5"2"-221"0"0,14 8 68 0 0,-14-8 2023 0 0,-3 0-1880 0 0,3 1 211 0 0,0 1 0 0 0,-1 0 0 0 0,1 1 0 0 0,-1-1 0 0 0,6 8 0 0 0,-2-2-394 0 0,-7-9-102 0 0,3 2 32 0 0,0 1 0 0 0,0-1-1 0 0,0 1 1 0 0,0 0 0 0 0,-1 0-1 0 0,4 5 1 0 0,-7-9-141 0 0,0 0 0 0 0,0 0 0 0 0,0 0 0 0 0,0 0 0 0 0,-1-1 0 0 0,1 1 0 0 0,0 0 0 0 0,0 0 0 0 0,0 0-1 0 0,0 0 1 0 0,0 0 0 0 0,0 0 0 0 0,0 0 0 0 0,0 0 0 0 0,0 0 0 0 0,0 0 0 0 0,-1 0 0 0 0,1 1 0 0 0,0-1 0 0 0,0 0 0 0 0,0 0 0 0 0,0 0 0 0 0,0 0 0 0 0,0 0 0 0 0,0 0 0 0 0,0 0 0 0 0,0 0 0 0 0,0 0 0 0 0,0 0 0 0 0,0 0 0 0 0,-1 0 0 0 0,1 0 0 0 0,0 0-1 0 0,0 0 1 0 0,0 0 0 0 0,0 0 0 0 0,0 1 0 0 0,0-1 0 0 0,0 0 0 0 0,0 0 0 0 0,0 0 0 0 0,0 0 0 0 0,0 0 0 0 0,0 0 0 0 0,0 0 0 0 0,0 0 0 0 0,0 0 0 0 0,0 0 0 0 0,0 1 0 0 0,0-1 0 0 0,0 0 0 0 0,0 0 0 0 0,-15-9 512 0 0,-21-22 556 0 0,-56-64 1535 0 0,63 67-2091 0 0,0-1-1 0 0,-42-57 1 0 0,25 26 42 0 0,-61-64 0 0 0,57 69-274 0 0,-54-76 1 0 0,84 102-215 0 0,1-1 0 0 0,2-1 0 0 0,1 0 0 0 0,1-1 0 0 0,2-1 0 0 0,-10-37 1 0 0,-24-83 90 0 0,4 15-74 0 0,35 105-130 0 0,2 0 1 0 0,0-1-1 0 0,3 0 0 0 0,1 1 1 0 0,1-1-1 0 0,2 0 1 0 0,1 0-1 0 0,12-57 1 0 0,7-107 50 0 0,-13 130-2 0 0,15-59-59 0 0,-11 88-104 0 0,-11 36 94 0 0,1-1 24 0 0,-1-1 0 0 0,0 0 1 0 0,0 1-1 0 0,0-1 0 0 0,0 0 0 0 0,0-8 0 0 0,-1 12-6 0 0,-1 0 0 0 0,1 0 1 0 0,0 0-1 0 0,-1 0 0 0 0,1 0 0 0 0,-1 0 0 0 0,1 0 1 0 0,-1 0-1 0 0,0 0 0 0 0,1 1 0 0 0,-1-1 1 0 0,0 0-1 0 0,0 0 0 0 0,0 0 0 0 0,1 1 0 0 0,-1-1 1 0 0,0 0-1 0 0,0 1 0 0 0,0-1 0 0 0,0 1 0 0 0,0-1 1 0 0,0 1-1 0 0,0 0 0 0 0,0-1 0 0 0,0 1 1 0 0,-1 0-1 0 0,1 0 0 0 0,0 0 0 0 0,0 0 0 0 0,-2 0 1 0 0,1 0-25 0 0,-2 0-12 0 0,-9 1 41 0 0,9-1 42 0 0,1 1-48 0 0,-22 9-131 0 0,0 0 0 0 0,-37 23 1 0 0,54-29 81 0 0,4-2 25 0 0,1 0-1 0 0,-1 0 0 0 0,1 0 0 0 0,-1 1 0 0 0,1-1 0 0 0,0 1 0 0 0,0 0 0 0 0,-3 4 1 0 0,5-6-17 0 0,-8 8-59 0 0,5-4-82 0 0,8-5-280 0 0,107-69 39 0 0,-101 63 378 0 0,23-21-79 0 0,6-6-93 0 0,-36 31 217 0 0,1 0-1 0 0,-1 0 0 0 0,0 1 1 0 0,1-1-1 0 0,-1 1 1 0 0,1-1-1 0 0,-1 1 1 0 0,1 0-1 0 0,0 1 1 0 0,0-1-1 0 0,6 0 0 0 0,-7 1 15 0 0,13 11-54 0 0,-15-9 35 0 0,0 0 0 0 0,0 0 1 0 0,0 0-1 0 0,1 0 0 0 0,-1 0 1 0 0,0 0-1 0 0,1-1 0 0 0,3 4 0 0 0,6 10-26 0 0,-7-8 47 0 0,23 40 110 0 0,-26-45-87 0 0,1 2-67 0 0,0 0 0 0 0,0 0 0 0 0,0 0-1 0 0,1 0 1 0 0,-1 0 0 0 0,1-1 0 0 0,0 1 0 0 0,0-1 0 0 0,4 4 0 0 0,-6-6-284 0 0,8 1-2319 0 0,9 3-4618 0 0,-6-2 3286 0 0,-8-2 2036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37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96 2528 0 0,'0'0'6268'0'0,"-1"-3"-5834"0"0,-11-36 3269 0 0,11 37-3119 0 0,-4-10-28 0 0,-3 6-353 0 0,-1 0 0 0 0,1 0-1 0 0,-16-6 1 0 0,22 12-157 0 0,-5-3 60 0 0,0 1-1 0 0,0 1 1 0 0,-15-2-1 0 0,22 3-110 0 0,-3-1 79 0 0,0 3-29 0 0,2-2-49 0 0,-3 0 17 0 0,0 1 0 0 0,0 0 0 0 0,0 0 0 0 0,0 0 0 0 0,0 1 0 0 0,1-1 0 0 0,-1 1 0 0 0,1 0 0 0 0,-1 0 0 0 0,1 0 0 0 0,-1 1 0 0 0,1-1 0 0 0,0 1 0 0 0,0 0 0 0 0,0 0 0 0 0,1 0 0 0 0,-1 0 0 0 0,-3 7 0 0 0,4-8-14 0 0,-5 18 94 0 0,3-12-66 0 0,3-5-23 0 0,0 0-1 0 0,0 0 0 0 0,0 0 1 0 0,0 0-1 0 0,1 0 1 0 0,0 0-1 0 0,-1 0 1 0 0,1 1-1 0 0,0-1 0 0 0,0 0 1 0 0,0 0-1 0 0,1 0 1 0 0,-1 0-1 0 0,2 5 0 0 0,-1-3-1 0 0,0 0-1 0 0,0 0 0 0 0,0 0 0 0 0,0 0 1 0 0,1 0-1 0 0,0-1 0 0 0,0 1 0 0 0,0 0 0 0 0,0-1 1 0 0,1 0-1 0 0,3 5 0 0 0,-5-7 40 0 0,0-1-38 0 0,-1 0 1 0 0,0 0-1 0 0,0 0 0 0 0,0-1 1 0 0,0 1-1 0 0,1 0 0 0 0,-1 0 1 0 0,1 0-1 0 0,-1 0 1 0 0,0-1-1 0 0,1 1 0 0 0,-1 0 1 0 0,1 0-1 0 0,0-1 0 0 0,-1 1 1 0 0,1 0-1 0 0,-1-1 1 0 0,1 1-1 0 0,0-1 0 0 0,0 1 1 0 0,-1-1-1 0 0,1 1 0 0 0,1 0 1 0 0,22 7-8 0 0,-13-4 77 0 0,9 6-91 0 0,-18-9 58 0 0,1 0-12 0 0,15 11 91 0 0,-16-11-138 0 0,0 0-15 0 0,24 6-65 0 0,-23-6 94 0 0,-2-1-10 0 0,-1 0 16 0 0,1 0 0 0 0,-1 0 1 0 0,1 0-1 0 0,-1 0 1 0 0,1 0-1 0 0,-1 0 0 0 0,1 0 1 0 0,-1 0-1 0 0,1 0 1 0 0,-1 0-1 0 0,1 0 1 0 0,-1 1-1 0 0,1-1 0 0 0,-1 0 1 0 0,1 0-1 0 0,-1 1 1 0 0,1-1-1 0 0,-1 0 0 0 0,0 1 1 0 0,1-1-1 0 0,-1 0 1 0 0,1 1-1 0 0,-1-1 0 0 0,1 1 1 0 0,14 12 1 0 0,-14-11-23 0 0,0-1 9 0 0,7 4 6 0 0,-7-4 7 0 0,1 0 0 0 0,-1 0 0 0 0,0 0 0 0 0,0 0 0 0 0,1 0 0 0 0,-1 0 0 0 0,0-1 0 0 0,1 1 0 0 0,-1 0 0 0 0,1-1 0 0 0,-1 1 0 0 0,2-1 0 0 0,2 2-14 0 0,41-1 91 0 0,-44-1-82 0 0,1 0 0 0 0,0-1 1 0 0,-1 1-1 0 0,1-1 0 0 0,-1 1 0 0 0,1-1 0 0 0,-1 0 1 0 0,1 0-1 0 0,-1 0 0 0 0,0 0 0 0 0,1 0 1 0 0,-1-1-1 0 0,0 1 0 0 0,0-1 0 0 0,0 1 0 0 0,0-1 1 0 0,0 0-1 0 0,2-2 0 0 0,-3 2 38 0 0,0 2-35 0 0,-1-1-1 0 0,1 1 1 0 0,-1 0 0 0 0,1-1-1 0 0,-1 1 1 0 0,1-1 0 0 0,-1 1-1 0 0,0 0 1 0 0,1-1 0 0 0,-1 1-1 0 0,1-1 1 0 0,-1 1 0 0 0,0-1-1 0 0,0 0 1 0 0,1 1 0 0 0,-1-1 0 0 0,0 1-1 0 0,0-1 1 0 0,0 1 0 0 0,1-1-1 0 0,-1 0 1 0 0,0 0 0 0 0,4-22-66 0 0,-3 14 62 0 0,4-12 36 0 0,-4 19-45 0 0,-1-2-6 0 0,-1-34 61 0 0,3-66 81 0 0,-2 101-136 0 0,0 0 18 0 0,0-8 7 0 0,0 8-20 0 0,-2-13 61 0 0,2 16-53 0 0,0-5 8 0 0,-1 3 2 0 0,2 5 7 0 0,13 59-28 0 0,-3-44-34 0 0,-5-9 34 0 0,10 11 46 0 0,-4-7 0 0 0,1 0 0 0 0,0-1 0 0 0,1-1 0 0 0,24 16 0 0 0,-36-26 3 0 0,0 0-43 0 0,9 4-10 0 0,18 8 55 0 0,-26-12-68 0 0,26 3-19 0 0,-26-3 5 0 0,3-7-4818 0 0,0 2 3467 0 0,-7-12-5768 0 0,0 13 5224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3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1840 0 0,'0'0'3252'0'0,"8"0"4174"0"0,-65 113-4171 0 0,54-108-3101 0 0,0 1 1 0 0,1 0-1 0 0,-1 0 1 0 0,1 0-1 0 0,-1 11 1 0 0,-2 1-304 0 0,5-16-437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40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2764 0 0,'0'0'10079'0'0,"1"5"-9692"0"0,5 41 810 0 0,3 184 1686 0 0,3-115-2284 0 0,-3-51-314 0 0,-8-61-274 0 0,-1 16 106 0 0,2-1 247 0 0,0-28-281 0 0,1-5-86 0 0,0 0 0 0 0,1 0 0 0 0,0 0 0 0 0,8-17 0 0 0,-6 21 30 0 0,-1 0-1 0 0,2 1 1 0 0,0 0-1 0 0,0 0 1 0 0,17-17-1 0 0,-23 26-39 0 0,1-1-17 0 0,0-2 25 0 0,18-17-8 0 0,-18 20-1 0 0,0 0 1 0 0,0 0-1 0 0,0 0 0 0 0,0 0 1 0 0,0 1-1 0 0,0-1 0 0 0,1 0 1 0 0,-1 1-1 0 0,0 0 1 0 0,4-1-1 0 0,-4 1 8 0 0,0-1-22 0 0,2 2 18 0 0,9 1 14 0 0,-9-1-14 0 0,13 9-36 0 0,-15-9 43 0 0,11 16 78 0 0,-9-14-62 0 0,12 28-2 0 0,-11-21-1 0 0,-1-2 22 0 0,0 0-1 0 0,-1 0 0 0 0,0 0 1 0 0,0 1-1 0 0,-1-1 0 0 0,3 17 1 0 0,-4-13 21 0 0,3 52 39 0 0,-4-62-119 0 0,-13 36 89 0 0,9-31-87 0 0,2-3 37 0 0,-1 0 0 0 0,0 0 0 0 0,0-1 0 0 0,0 1 0 0 0,0-1 1 0 0,0 1-1 0 0,-6 3 0 0 0,4-3-2 0 0,3-2 24 0 0,-21 12-16 0 0,15-9-4 0 0,1-1-10 0 0,3-2-1 0 0,0 0 0 0 0,0 1 0 0 0,-1-2 0 0 0,1 1 0 0 0,-1 0 0 0 0,1-1 0 0 0,-1 0 0 0 0,-7 1 0 0 0,10-1 18 0 0,-45 1 17 0 0,44-3-58 0 0,-1-2-1007 0 0,-11-18-12057 0 0,14 20 13143 0 0,-1-3-2181 0 0,-4-6 222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41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7 2208 0 0,'0'0'4070'0'0,"4"-2"-3618"0"0,5-3 1778 0 0,-19 7 2794 0 0,-5 1-2694 0 0,0-1-3689 0 0,-5 11 1905 0 0,8-4-134 0 0,-27 19 377 0 0,37-27-708 0 0,-4 3 63 0 0,0 0 0 0 0,1 1 1 0 0,-1 0-1 0 0,1 0 0 0 0,-8 9 0 0 0,3-2 139 0 0,0 0 0 0 0,-10 18 0 0 0,19-29-167 0 0,-8 12 221 0 0,-4 22 93 0 0,12-33-375 0 0,0 15 126 0 0,0-7-157 0 0,1-8 50 0 0,0 1 20 0 0,1 24 88 0 0,-1-24-147 0 0,1 0 15 0 0,1 4 1 0 0,1 0 0 0 0,0 1 0 0 0,0-1 0 0 0,1 0 0 0 0,0-1 0 0 0,5 8 0 0 0,-8-12-18 0 0,2 1-7 0 0,1 1 0 0 0,0 0 0 0 0,0-1 0 0 0,0 0 0 0 0,0 0 0 0 0,0 0 1 0 0,9 3-1 0 0,-6-1 12 0 0,-3-3-25 0 0,0 1 0 0 0,1-1 0 0 0,-1 0 0 0 0,1 0 0 0 0,0 0-1 0 0,4 0 1 0 0,10 4-72 0 0,-17-5 35 0 0,2-1 43 0 0,42 7-16 0 0,-43-6-17 0 0,1-1 26 0 0,11 0 20 0 0,-11 0-9 0 0,0 0 8 0 0,3 1-6 0 0,43-3 195 0 0,-8-5-146 0 0,-40 7-49 0 0,1-1-28 0 0,0 0-324 0 0,0-1 1 0 0,1 1-1 0 0,-1-1 1 0 0,0 0-1 0 0,0 1 1 0 0,0-2-1 0 0,-1 1 1 0 0,4-3-1 0 0,-3-11-8440 0 0,-3 15 8540 0 0,1 0 1 0 0,-1 1 0 0 0,0-1 0 0 0,0 0 0 0 0,0 0-1 0 0,0 1 1 0 0,0-1 0 0 0,0 0 0 0 0,0 1 0 0 0,0-1-1 0 0,0 0 1 0 0,0 0 0 0 0,-1 1 0 0 0,1-1 0 0 0,0 0-1 0 0,0 1 1 0 0,-1-2 0 0 0,-3-5-2431 0 0,-3-10 826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42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2240 0 0,'3'1'756'0'0,"-3"-1"-591"0"0,1 1-1 0 0,-1-1 1 0 0,1 0-1 0 0,-1 0 1 0 0,1 1-1 0 0,-1-1 1 0 0,1 0-1 0 0,-1 1 1 0 0,1-1-1 0 0,-1 0 1 0 0,1 1-1 0 0,-1-1 1 0 0,0 1-1 0 0,1-1 0 0 0,-1 1 1 0 0,0-1-1 0 0,1 1 1 0 0,-1-1-1 0 0,0 1 1 0 0,1 1-1 0 0,-1-1 72 0 0,0 0 0 0 0,0 1 0 0 0,0-1 0 0 0,0 1 0 0 0,-1-1-1 0 0,1 0 1 0 0,0 1 0 0 0,0-1 0 0 0,-1 0 0 0 0,1 1 0 0 0,-1-1-1 0 0,-1 2 1 0 0,-51 93 4867 0 0,33-55-4132 0 0,-5 6 41 0 0,24-45-928 0 0,-2 6 247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43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3132 0 0,'0'0'9046'0'0,"2"3"-8295"0"0,1 5-52 0 0,-1 0 0 0 0,1 0-1 0 0,-1 1 1 0 0,-1-1 0 0 0,1 12 0 0 0,4 51 1644 0 0,-6-64-2280 0 0,0-5-20 0 0,3 56 1375 0 0,18 101 0 0 0,-13-131-1099 0 0,1-1 0 0 0,24 49 0 0 0,-33-75-314 0 0,21 24 519 0 0,-53-68-601 0 0,20 27-3 0 0,0 0-1 0 0,-16-16 0 0 0,23 27 65 0 0,-1-1 0 0 0,0 2 1 0 0,0-1-1 0 0,-1 1 0 0 0,1-1 1 0 0,-1 2-1 0 0,0-1 0 0 0,0 1 0 0 0,-11-4 1 0 0,12 6 3 0 0,0-1-1 0 0,-1 1 1 0 0,0 0 0 0 0,1 0 0 0 0,-1 1-1 0 0,0-1 1 0 0,1 2 0 0 0,-1-1 0 0 0,0 1-1 0 0,-9 2 1 0 0,9-1 9 0 0,0 1 0 0 0,0 0 0 0 0,1 1 0 0 0,0-1 0 0 0,0 1 0 0 0,0 0 0 0 0,0 1 0 0 0,0-1 0 0 0,1 1 0 0 0,0 1 0 0 0,0-1 0 0 0,0 1 0 0 0,1-1 0 0 0,-1 1 0 0 0,2 0 0 0 0,-1 1 0 0 0,1-1 0 0 0,-1 1 0 0 0,-2 9 0 0 0,4-10 15 0 0,0 0 0 0 0,0 1 1 0 0,0-1-1 0 0,1 1 0 0 0,0-1 0 0 0,1 1 0 0 0,-1-1 0 0 0,1 1 0 0 0,0 0 0 0 0,1-1 1 0 0,-1 1-1 0 0,3 6 0 0 0,-3-13-12 0 0,5 49 228 0 0,-5-43-206 0 0,1 0-1 0 0,0 0 0 0 0,0 0 1 0 0,0 0-1 0 0,1-1 1 0 0,3 9-1 0 0,-5-11-7 0 0,1 0-1 0 0,0 0 1 0 0,0 0 0 0 0,0-1-1 0 0,1 1 1 0 0,-1 0 0 0 0,1-1-1 0 0,-1 1 1 0 0,1-1 0 0 0,0 0-1 0 0,0 1 1 0 0,0-1-1 0 0,0 0 1 0 0,0 0 0 0 0,1-1-1 0 0,-1 1 1 0 0,0 0 0 0 0,4 1-1 0 0,3 2 22 0 0,-5-3-49 0 0,0 0 0 0 0,0-1 0 0 0,0 1 0 0 0,0-1 0 0 0,0 0 0 0 0,0 0 0 0 0,0 0-1 0 0,1-1 1 0 0,-1 1 0 0 0,0-1 0 0 0,1 0 0 0 0,-1 0 0 0 0,0-1 0 0 0,6 0 0 0 0,25-9-2213 0 0,-5-4-4890 0 0,-25 11 5774 0 0,-1-1 0 0 0,1 0 1 0 0,-1 0-1 0 0,1 0 0 0 0,-1 0 1 0 0,0-1-1 0 0,-1 1 1 0 0,5-7-1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44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2200 0 0,'0'0'7927'0'0,"6"0"-7625"0"0,41 3 862 0 0,78-8-1 0 0,1 0 394 0 0,-119 5-1529 0 0,35 1 471 0 0,-1-3 0 0 0,73-11 0 0 0,-110 12-472 0 0,-1 0 0 0 0,0 0-1 0 0,1 0 1 0 0,-1 0 0 0 0,0-1 0 0 0,0 1-1 0 0,0-1 1 0 0,0 0 0 0 0,0 0 0 0 0,-1 0 0 0 0,1 0-1 0 0,0-1 1 0 0,2-2 0 0 0,-4 3 122 0 0,-1 2-147 0 0,-1 0 0 0 0,1 0 0 0 0,0 0 0 0 0,-1 0 0 0 0,1 0 0 0 0,-1 0 0 0 0,1 0 1 0 0,0-1-1 0 0,-1 1 0 0 0,1 0 0 0 0,0 0 0 0 0,-1 0 0 0 0,1-1 0 0 0,0 1 0 0 0,0 0 1 0 0,-1 0-1 0 0,1-1 0 0 0,0 1 0 0 0,0 0 0 0 0,-1-1 0 0 0,1 1 0 0 0,0 0 1 0 0,0 0-1 0 0,0-1 0 0 0,0 1 0 0 0,-1-1 0 0 0,1 1 0 0 0,0-1-2 0 0,-1 0 0 0 0,1 0 0 0 0,0 0 0 0 0,-1 1-1 0 0,1-1 1 0 0,-1 0 0 0 0,1 1 0 0 0,-1-1 0 0 0,1 1 0 0 0,-1-1-1 0 0,0 0 1 0 0,1 1 0 0 0,-1-1 0 0 0,0 1 0 0 0,1-1 0 0 0,-1 1-1 0 0,-1-1 1 0 0,-56-20-102 0 0,55 21 83 0 0,-11-4 1 0 0,14 4 20 0 0,0 0 0 0 0,0 0-1 0 0,0 0 1 0 0,0 0 0 0 0,0 0 0 0 0,0 1 0 0 0,0-1 0 0 0,0 0 0 0 0,0 0-1 0 0,0 0 1 0 0,0 0 0 0 0,0 0 0 0 0,0 0 0 0 0,0 0 0 0 0,0 0 0 0 0,-1 0-1 0 0,1 0 1 0 0,0 0 0 0 0,0 0 0 0 0,0 0 0 0 0,0 0 0 0 0,0 0 0 0 0,11 6 103 0 0,-2-1-14 0 0,1 0 0 0 0,-1 1 0 0 0,13 10-1 0 0,-12-7 146 0 0,0 0 0 0 0,16 9 0 0 0,14 13 482 0 0,-37-28-627 0 0,-1 0 0 0 0,1 0 0 0 0,-1 1 0 0 0,0-1 0 0 0,1 0 0 0 0,1 5 0 0 0,-4-6 41 0 0,0 16 144 0 0,-4-1-61 0 0,3-10-152 0 0,0-5-56 0 0,1 0 0 0 0,-1 0 0 0 0,0 0 0 0 0,0-1 0 0 0,1 1 0 0 0,-1 0 0 0 0,0 0 0 0 0,-1-1 0 0 0,1 1 0 0 0,0-1 0 0 0,-3 3 0 0 0,-4 7 54 0 0,-11 7-770 0 0,1-7-3798 0 0,11-10-2032 0 0,-2-1 5823 0 0,1-3-4351 0 0,-6-6 3297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4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3696 0 0,'0'0'3553'0'0,"-2"2"-2475"0"0,-12 12 1809 0 0,1 1 0 0 0,-12 18 0 0 0,17-21-2378 0 0,0 1 1 0 0,0 0-1 0 0,1 1 0 0 0,1-1 1 0 0,1 1-1 0 0,-7 22 0 0 0,3 10 743 0 0,-7 88 0 0 0,15-99-794 0 0,2 0 0 0 0,1 1 0 0 0,14 63 1 0 0,3-33-94 0 0,-18-64-338 0 0,0 3-47 0 0,0-1-1 0 0,0 1 0 0 0,0-1 0 0 0,1 0 1 0 0,-1 0-1 0 0,1 0 0 0 0,0 0 0 0 0,5 6 1 0 0,3 4-6383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4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1 500 2876 0 0,'0'0'7164'0'0,"2"-4"-6640"0"0,8-16-27 0 0,-7 16 27 0 0,0-4 262 0 0,1-1 0 0 0,-1 1 0 0 0,2-14 0 0 0,-3 16-522 0 0,19-64 1304 0 0,38-83 1 0 0,-48 128-1067 0 0,10-39 1 0 0,-2 5 349 0 0,-18 58-772 0 0,0-4-19 0 0,0 0 1 0 0,0 1-1 0 0,1-1 1 0 0,-1 1-1 0 0,1 0 1 0 0,0-1-1 0 0,0 1 1 0 0,4-5 0 0 0,-4 8 339 0 0,1 3-363 0 0,12 10-18 0 0,-11-9 8 0 0,19 28 417 0 0,-3 7-30 0 0,-1 1 0 0 0,18 56 0 0 0,2 6-98 0 0,-27-73-242 0 0,0 0-16 0 0,12 15 59 0 0,-23-41-84 0 0,8 8 1732 0 0,-6-7-3089 0 0</inkml:trace>
  <inkml:trace contextRef="#ctx0" brushRef="#br0" timeOffset="1">182 326 2732 0 0,'0'0'8183'0'0,"7"0"-7871"0"0,125-9 1768 0 0,-95 6-6524 0 0,-18-2-2223 0 0,-15 4 4827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13:0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22 672 0 0,'0'0'432'0'0,"-23"12"11"0"0,21-11-425 0 0,-11 15 122 0 0,0 1-155 0 0,11-16 157 0 0,-2 12-20 0 0,-3 21 54 0 0,6-32 88 0 0,2 0-202 0 0,2 6 90 0 0,0 0 0 0 0,1-1 0 0 0,9 14 0 0 0,-12-19-62 0 0,37 17 1049 0 0,-33-17-1090 0 0,-1 1 0 0 0,1-1 0 0 0,0 0 1 0 0,0-1-1 0 0,0 1 0 0 0,0-1 0 0 0,0 0 0 0 0,1 0 0 0 0,-1 0 0 0 0,0-1 0 0 0,0 0 0 0 0,1 0 1 0 0,-1 0-1 0 0,10-2 0 0 0,-13 1-37 0 0,0 0 50 0 0,3-2-9 0 0,0 0 0 0 0,0-1 0 0 0,-1 1 0 0 0,1-1 0 0 0,-1 0 0 0 0,0 0 1 0 0,5-8-1 0 0,-8 10 65 0 0,9-20 426 0 0,-12-7-86 0 0,2 26-406 0 0,-7-17-76 0 0,6 18 28 0 0,-12-35 222 0 0,9 32-238 0 0,1 3 22 0 0,-5-2-10 0 0,6 2-11 0 0,-5 0 47 0 0,0 0 1 0 0,-1-1-1 0 0,1 0 1 0 0,-11-7-1 0 0,16 9 14 0 0,2 1-39 0 0,-1-1 1 0 0,1 0-1 0 0,-1 1 1 0 0,0-1-1 0 0,1 1 0 0 0,-1-1 1 0 0,0 1-1 0 0,1-1 1 0 0,-1 1-1 0 0,0-1 0 0 0,0 1 1 0 0,1-1-1 0 0,-1 1 1 0 0,0 0-1 0 0,0 0 0 0 0,0-1 1 0 0,0 1-1 0 0,1 0 1 0 0,-1 0-1 0 0,0 0 0 0 0,-1 0 1 0 0,-17-2 119 0 0,16 2-230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4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267 108 2628 0 0,'0'0'1598'0'0,"3"1"-858"0"0,-20 3 4738 0 0,-87 4-3553 0 0,81-8-1666 0 0,1-1 0 0 0,-32-5-1 0 0,52 5-186 0 0,-13 0 9 0 0,11 1-65 0 0,2-1 30 0 0,-6-2-30 0 0,7 2-9 0 0,-1 1 1 0 0,1 0-1 0 0,0-1 1 0 0,-1 0-1 0 0,1 1 1 0 0,0-1-1 0 0,0 0 1 0 0,-1 1-1 0 0,1-1 1 0 0,0 0-1 0 0,0 0 1 0 0,0 0-1 0 0,-1-2 1 0 0,2 3-12 0 0,0-1 1 0 0,0 1-1 0 0,0-1 1 0 0,0 1-1 0 0,0-1 0 0 0,0 1 1 0 0,0-1-1 0 0,0 1 1 0 0,1-1-1 0 0,-1 1 0 0 0,0-1 1 0 0,0 1-1 0 0,0 0 1 0 0,1-1-1 0 0,-1 1 1 0 0,0-1-1 0 0,1 1 0 0 0,-1 0 1 0 0,0-1-1 0 0,1 1 1 0 0,-1 0-1 0 0,1-1 0 0 0,3-4 26 0 0,-1 1-20 0 0,11-5 99 0 0,-6 5-104 0 0,-5 3 12 0 0,-1 0 0 0 0,1-1 0 0 0,0 0-1 0 0,-1 0 1 0 0,1 1 0 0 0,-1-1 0 0 0,0-1-1 0 0,0 1 1 0 0,1 0 0 0 0,-1-1 0 0 0,2-3-1 0 0,5-3 76 0 0,-8 8-28 0 0,1 1-1 0 0,-1-1 0 0 0,0 0 1 0 0,0-1-1 0 0,0 1 1 0 0,0 0-1 0 0,0 0 1 0 0,0 0-1 0 0,0-1 0 0 0,0 1 1 0 0,-1 0-1 0 0,1-1 1 0 0,0 1-1 0 0,-1-1 1 0 0,1 1-1 0 0,0-2 0 0 0,-2 3-41 0 0,1 0 0 0 0,0-1 0 0 0,0 1 0 0 0,0 0 0 0 0,0 0 0 0 0,0 0 0 0 0,0-1 0 0 0,0 1 0 0 0,0 0 0 0 0,0 0 0 0 0,0 0 0 0 0,0-1-1 0 0,0 1 1 0 0,0 0 0 0 0,1 0 0 0 0,-1 0 0 0 0,0 0 0 0 0,0-1 0 0 0,0 1 0 0 0,0 0 0 0 0,0 0 0 0 0,0 0 0 0 0,0 0 0 0 0,0-1 0 0 0,1 1 0 0 0,-1 0 0 0 0,0 0-1 0 0,0 0 1 0 0,0 0 0 0 0,0 0 0 0 0,0 0 0 0 0,1 0 0 0 0,-1-1 0 0 0,0 1 0 0 0,0 0 0 0 0,0 0 0 0 0,0 0 0 0 0,1 0 0 0 0,-1 0 0 0 0,0 0 0 0 0,0 0 0 0 0,0 0-1 0 0,1 0 1 0 0,8 5 1221 0 0,3 6-582 0 0,-8-7-461 0 0,-4-2-2 0 0,19 81 1895 0 0,-17-76-1898 0 0,-1 1 0 0 0,1 1-1 0 0,-1 11 1 0 0,3 12 176 0 0,-3-30-281 0 0,-1 2-1634 0 0,7 16 5119 0 0,-3-11-4910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50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3612 0 0,'14'-20'11712'0'0,"-10"24"-11212"0"0,-1-1-306 0 0,0 0 1 0 0,0 0-1 0 0,-1 1 0 0 0,1-1 0 0 0,-1 1 1 0 0,1 0-1 0 0,-1-1 0 0 0,0 1 0 0 0,-1 0 1 0 0,1 0-1 0 0,-1 0 0 0 0,1 1 0 0 0,-1-1 0 0 0,0 6 1 0 0,6 50 1812 0 0,-3 103-1 0 0,-4-127-1385 0 0,0-34-587 0 0,1-1 1 0 0,-1 0-1 0 0,0 0 0 0 0,0 1 0 0 0,0-1 1 0 0,-1 0-1 0 0,1 1 0 0 0,0-1 0 0 0,0 0 1 0 0,-1 0-1 0 0,1 1 0 0 0,0-1 0 0 0,-1 0 0 0 0,1 0 1 0 0,-2 2-1 0 0,2-3-24 0 0,-1-1-1 0 0,1 1 1 0 0,0 0 0 0 0,-1 0 0 0 0,1 0-1 0 0,-1 0 1 0 0,1 0 0 0 0,0-1 0 0 0,-1 1-1 0 0,1 0 1 0 0,-1 0 0 0 0,1-1 0 0 0,0 1-1 0 0,-1 0 1 0 0,1 0 0 0 0,0-1 0 0 0,0 1-1 0 0,-1 0 1 0 0,1-1 0 0 0,0 1 0 0 0,0 0-1 0 0,-1-1 1 0 0,1 1 0 0 0,0-1 0 0 0,0 1-1 0 0,0 0 1 0 0,0-1 0 0 0,-3-4-35 0 0,1 0 0 0 0,0 0 0 0 0,1 0 0 0 0,-1 0 0 0 0,1 0 0 0 0,-1-6 0 0 0,-1-42-430 0 0,2 33 264 0 0,1-29 1 0 0,0 4 165 0 0,-1 25-79 0 0,3-36-1 0 0,-1 54 68 0 0,-3-26-169 0 0,2 26 170 0 0,0-1-22 0 0,0-7 13 0 0,0 7 6 0 0,0 0-44 0 0,5-36-257 0 0,-4 37 292 0 0,-2 1 45 0 0,1 1 0 0 0,0 0 0 0 0,0-1 0 0 0,0 1 0 0 0,0 0 0 0 0,0-1 0 0 0,-1 1 0 0 0,1 0 0 0 0,0 0-1 0 0,0-1 1 0 0,0 1 0 0 0,0 0 0 0 0,0-1 0 0 0,0 1 0 0 0,0 0 0 0 0,0-1 0 0 0,0 1 0 0 0,0 0 0 0 0,1-1 0 0 0,-1 1 0 0 0,0 0 0 0 0,0-1 0 0 0,0 1 0 0 0,0 0 0 0 0,0 0 0 0 0,1-1-1 0 0,-1 1 1 0 0,0-1 0 0 0,1 0-20 0 0,0-1 0 0 0,0 0 0 0 0,0 0 0 0 0,0 0-1 0 0,-1 0 1 0 0,1 0 0 0 0,-1 0 0 0 0,1 0 0 0 0,-1 0 0 0 0,0 0-1 0 0,0 0 1 0 0,0-4 0 0 0,1 2-25 0 0,0-1 0 0 0,1 1 0 0 0,-1-1 0 0 0,1 1 0 0 0,0 0 0 0 0,0-1 0 0 0,5-6 0 0 0,-6 10 21 0 0,0-1 31 0 0,0 1-70 0 0,5-5 70 0 0,-5 4-27 0 0,2 1-76 0 0,0 1 50 0 0,-1-1 1 0 0,1-1-1 0 0,-1 1 0 0 0,0 0 0 0 0,1 0 1 0 0,-1-1-1 0 0,0 0 0 0 0,0 1 0 0 0,0-1 1 0 0,0 0-1 0 0,0 0 0 0 0,0 0 0 0 0,0 0 1 0 0,1-4-1 0 0,-2 4 20 0 0,3-1-371 0 0,-4 3 388 0 0,0 0-1 0 0,0-1 1 0 0,0 1-1 0 0,0 0 1 0 0,0 0-1 0 0,0-1 1 0 0,0 1-1 0 0,0 0 1 0 0,1 0 0 0 0,-1-1-1 0 0,0 1 1 0 0,0 0-1 0 0,0 0 1 0 0,1 0-1 0 0,-1-1 1 0 0,0 1-1 0 0,0 0 1 0 0,0 0-1 0 0,1 0 1 0 0,-1 0-1 0 0,0 0 1 0 0,0 0-1 0 0,1-1 1 0 0,-1 1 0 0 0,0 0-1 0 0,0 0 1 0 0,1 0-1 0 0,-1 0 1 0 0,0 0-1 0 0,0 0 1 0 0,1 0-1 0 0,-1 0 1 0 0,35 4 16 0 0,-31-4 9 0 0,-2 1 13 0 0,8 1-61 0 0,-8-1 13 0 0,11 6-64 0 0,15 15 102 0 0,-27-21-27 0 0,0 0 12 0 0,0-1 0 0 0,0 1-1 0 0,0-1 1 0 0,0 1 0 0 0,0 0 0 0 0,0-1-1 0 0,0 1 1 0 0,0 0 0 0 0,-1 0 0 0 0,1-1-1 0 0,0 1 1 0 0,-1 0 0 0 0,1 0 0 0 0,0 0-1 0 0,-1 0 1 0 0,1 0 0 0 0,-1 0 0 0 0,1 0-1 0 0,-1 0 1 0 0,0 0 0 0 0,1 2 0 0 0,5 20-59 0 0,-6-23 64 0 0,1 2 4 0 0,-2 6-33 0 0,-7 16 8 0 0,5-12 31 0 0,2-10-5 0 0,-6 12-41 0 0,-1 4 14 0 0,7-17 13 0 0,-1 1 11 0 0,0 1 4 0 0,-4 4-23 0 0,-19 5 78 0 0,-13 0-49 0 0,36-11-2 0 0,-14 3 35 0 0,9-2-72 0 0,8-1-56 0 0,18 1-98 0 0,1-1 200 0 0,-16-1-44 0 0,-4 0 20 0 0,9 0 1 0 0,1 0-1 0 0,-1 1 1 0 0,0 0 0 0 0,1 1-1 0 0,-1 0 1 0 0,0 0 0 0 0,12 5 0 0 0,7 2 54 0 0,5 3 68 0 0,-29-11-98 0 0,0 1 0 0 0,1-1 0 0 0,-1 1-1 0 0,0 0 1 0 0,0-1 0 0 0,0 2 0 0 0,0-1 0 0 0,0 0-1 0 0,0 1 1 0 0,-1 0 0 0 0,1 0 0 0 0,-1 0 0 0 0,4 5-1 0 0,2 2 75 0 0,-8-9-56 0 0,11 25 211 0 0,-11-23-191 0 0,0 28 88 0 0,-1-28-90 0 0,0 0 16 0 0,-1 4-21 0 0,1-1 0 0 0,-2 1-1 0 0,1-1 1 0 0,-3 8 0 0 0,3-12 13 0 0,-27 29 468 0 0,-2-12-385 0 0,-51 22-1 0 0,74-39-119 0 0,-1 1 0 0 0,1-2 0 0 0,-16 3-1 0 0,23-4-34 0 0,-3 0-21 0 0,-16 0-155 0 0,16-1 81 0 0,-7 0-1006 0 0,1-1 0 0 0,-1-1 0 0 0,-15-6 1 0 0,22 7-433 0 0,0 1 0 0 0,0-1 0 0 0,0 0 1 0 0,0 0-1 0 0,0 0 0 0 0,0 0 0 0 0,0-1 1 0 0,-2-3-1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5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2928 0 0,'-12'9'3495'0'0,"-49"38"2532"0"0,-29 35-1891 0 0,74-68-3572 0 0,10-9-5078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5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247 172 1564 0 0,'0'0'1282'0'0,"10"-3"-758"0"0,-3 3 2133 0 0,32-3 4636 0 0,-104-2-6838 0 0,62 5-390 0 0,1 0-39 0 0,-1 0 0 0 0,1 0 0 0 0,-1 0 1 0 0,0 0-1 0 0,1-1 0 0 0,-1 1 0 0 0,1-1 0 0 0,-5-1 0 0 0,0 0 54 0 0,-1 0-64 0 0,-28-5 136 0 0,10 0-65 0 0,23 7-110 0 0,-21-4 44 0 0,22 3-33 0 0,-2 2 48 0 0,3-1-30 0 0,-1-1 0 0 0,1 1 1 0 0,0 0-1 0 0,0 0 0 0 0,0-1 1 0 0,-1 1-1 0 0,1 0 0 0 0,0-1 1 0 0,0 1-1 0 0,0-1 0 0 0,0 0 0 0 0,0 1 1 0 0,0-1-1 0 0,0 0 0 0 0,-1-1 1 0 0,0 1-46 0 0,2 1-78 0 0,-1 0 113 0 0,1 0 0 0 0,0 0-1 0 0,0 0 1 0 0,0 1 0 0 0,-1-1 0 0 0,1 0-1 0 0,0 0 1 0 0,0 0 0 0 0,-1 0 0 0 0,1 0-1 0 0,0-1 1 0 0,0 1 0 0 0,-1 0 0 0 0,1 0-1 0 0,0 0 1 0 0,0 0 0 0 0,0 0 0 0 0,-1 0-1 0 0,1 0 1 0 0,0 0 0 0 0,0 0 0 0 0,0-1 0 0 0,-1 1-1 0 0,1 0 1 0 0,0 0 0 0 0,0 0 0 0 0,0 0-1 0 0,0-1 1 0 0,0 1 0 0 0,-1 0 0 0 0,1 0-1 0 0,0 0 1 0 0,0-1 0 0 0,0 1 0 0 0,0 0-1 0 0,0 0 1 0 0,0 0 0 0 0,0-1 0 0 0,0 1-1 0 0,0 0 1 0 0,0 0 0 0 0,0-1 0 0 0,0 1-1 0 0,0 0 1 0 0,0 0 0 0 0,0 0 0 0 0,0-1-1 0 0,0 1 1 0 0,0 0 0 0 0,0 0 0 0 0,0-1-1 0 0,0 1 1 0 0,0 0 0 0 0,0 0 0 0 0,0-1 0 0 0,3-15-235 0 0,-3 15 308 0 0,1-3-96 0 0,0-4-46 0 0,-1 7 31 0 0,0 1 0 0 0,0-1 0 0 0,0 0-1 0 0,1 0 1 0 0,-1 0 0 0 0,0 0 0 0 0,0 0 0 0 0,-1 0 0 0 0,1 0 0 0 0,0 0 0 0 0,0 1 0 0 0,0-1 0 0 0,-1 0 0 0 0,1 0-1 0 0,0 0 1 0 0,-1 0 0 0 0,1 1 0 0 0,0-1 0 0 0,-1 0 0 0 0,1 0 0 0 0,-1 1 0 0 0,0-1 0 0 0,1 0 0 0 0,-1 1 0 0 0,1-1 0 0 0,-1 0-1 0 0,0 1 1 0 0,0-1 0 0 0,0 0 0 0 0,-1 0-15 0 0,1 0-327 0 0,-1 1 310 0 0,0-1 1 0 0,1 0 0 0 0,-1 1-1 0 0,0-1 1 0 0,0 1 0 0 0,1-1-1 0 0,-1 1 1 0 0,0 0-1 0 0,0 0 1 0 0,1 0 0 0 0,-1 0-1 0 0,0 0 1 0 0,-3 0 0 0 0,1 0-42 0 0,3 0 76 0 0,-1 0-1 0 0,1 0 1 0 0,-1 0 0 0 0,0 0 0 0 0,1 0 0 0 0,-1-1 0 0 0,1 1 0 0 0,-1-1 0 0 0,1 1-1 0 0,-1-1 1 0 0,1 0 0 0 0,-1 1 0 0 0,1-1 0 0 0,0 0 0 0 0,-1 0 0 0 0,1 0 0 0 0,0 0-1 0 0,-1-1 1 0 0,1 0 92 0 0,2 1-48 0 0,1 1 0 0 0,-1-1 1 0 0,0 0-1 0 0,1 0 0 0 0,-1 0 1 0 0,0-1-1 0 0,0 1 0 0 0,0 0 0 0 0,0 0 1 0 0,2-3-1 0 0,0 1-45 0 0,18-15 119 0 0,0 10 305 0 0,-19 7 291 0 0,1 1-572 0 0,28 0 911 0 0,-28 0 626 0 0,-1 1-1557 0 0,-1-1-65 0 0,0 1 1 0 0,-1-1-1 0 0,1 0 0 0 0,0 0 1 0 0,-1 1-1 0 0,1-1 1 0 0,-1 1-1 0 0,1-1 1 0 0,0 1-1 0 0,-1-1 1 0 0,1 1-1 0 0,-1-1 1 0 0,1 1-1 0 0,-1-1 0 0 0,0 1 1 0 0,1-1-1 0 0,-1 1 1 0 0,1 0-1 0 0,-1 0 1 0 0,-2 21 492 0 0,-6 52 542 0 0,3-26-362 0 0,5-46-638 0 0,2 18 156 0 0,5 17 141 0 0,-7-35-259 0 0,1 1-25 0 0,4 16 855 0 0,0-7-3140 0 0,14-27-11475 0 0,-16 11 11884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53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1720 0 0,'0'0'1770'0'0,"-6"2"-1231"0"0,-19 5 8 0 0,18-5-27 0 0,-8 3 1323 0 0,0 0-1293 0 0,0 1 1 0 0,1 0-1 0 0,0 1 0 0 0,0 1 1 0 0,0 0-1 0 0,1 1 1 0 0,1 0-1 0 0,-1 1 1 0 0,1 1-1 0 0,1-1 1 0 0,0 2-1 0 0,1 0 0 0 0,0 0 1 0 0,1 1-1 0 0,0 0 1 0 0,-10 21-1 0 0,15-24-371 0 0,1 0 0 0 0,0 0 0 0 0,1 1-1 0 0,0-1 1 0 0,0 0 0 0 0,1 1 0 0 0,1-1-1 0 0,0 1 1 0 0,0-1 0 0 0,2 11 0 0 0,-1-7 34 0 0,0-8-137 0 0,1-1-1 0 0,-1 0 1 0 0,1 0-1 0 0,0 0 0 0 0,1 0 1 0 0,-1 0-1 0 0,1 0 1 0 0,3 5-1 0 0,-1-3-27 0 0,0 0-1 0 0,1-1 1 0 0,-1 1 0 0 0,1-1-1 0 0,1 0 1 0 0,-1-1-1 0 0,1 0 1 0 0,0 0 0 0 0,0 0-1 0 0,0-1 1 0 0,1 1 0 0 0,-1-2-1 0 0,1 1 1 0 0,0-1 0 0 0,10 2-1 0 0,-10-4-592 0 0,0 0-1 0 0,1 0 0 0 0,-1-1 1 0 0,0 0-1 0 0,1 0 0 0 0,-1-1 1 0 0,0 0-1 0 0,0 0 1 0 0,15-5-1 0 0,-12 3-1479 0 0,-3 1 91 0 0,0 0-1 0 0,1-1 0 0 0,-1 0 1 0 0,13-8-1 0 0,-9 4 40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54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2672 0 0,'0'0'3680'0'0,"-4"2"-2869"0"0,-8 2 50 0 0,0-1 1 0 0,-1 0 0 0 0,1 0 0 0 0,0-1 0 0 0,-16 0-1 0 0,-70-1 1871 0 0,69-1-2430 0 0,-13-6 30 0 0,29 3-421 0 0,12 3-62 0 0,-9-11-3406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54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2220 0 0,'0'0'1601'0'0,"9"-10"2026"0"0,-9 9-3406 0 0,1 0 1 0 0,-1 1-1 0 0,1-1 0 0 0,0 1 1 0 0,-1-1-1 0 0,1 1 0 0 0,0-1 0 0 0,-1 1 1 0 0,1-1-1 0 0,0 1 0 0 0,0 0 1 0 0,-1-1-1 0 0,1 1 0 0 0,0 0 1 0 0,0 0-1 0 0,0 0 0 0 0,0-1 0 0 0,-1 1 1 0 0,1 0-1 0 0,0 0 0 0 0,0 0 1 0 0,0 0-1 0 0,1 1 0 0 0,-1 0 39 0 0,0-1 0 0 0,0 1 1 0 0,0 1-1 0 0,-1-1 0 0 0,1 0 0 0 0,0 0 0 0 0,0 0 0 0 0,-1 0 0 0 0,1 0 0 0 0,-1 1 0 0 0,2 1 0 0 0,-2-2-245 0 0,1 3 278 0 0,-3 13 603 0 0,2-13-636 0 0,-14 124 2504 0 0,8-48-1753 0 0,6-77-911 0 0,-1 16 62 0 0,-2 4 79 0 0,3-21-199 0 0,20-30-19731 0 0,-11 13 17898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5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78 3092 0 0,'0'0'9273'0'0,"1"6"-8697"0"0,1 14-30 0 0,-1-15-29 0 0,-1-2-21 0 0,-2 29 1120 0 0,-2 0 0 0 0,-15 60 1 0 0,3-14 26 0 0,10-25-2336 0 0,9-57 627 0 0,0-2-246 0 0,1 0 0 0 0,-1 0 1 0 0,0 0-1 0 0,4-10 0 0 0,-4-2-260 0 0,-1 1-1 0 0,-1-1 0 0 0,0 1 0 0 0,-1-1 1 0 0,-3-17-1 0 0,1-16 9 0 0,3 41 714 0 0,0 0-1 0 0,0 0 1 0 0,1 0-1 0 0,0 0 1 0 0,1 0 0 0 0,0 1-1 0 0,1-1 1 0 0,0 1-1 0 0,0 0 1 0 0,7-10-1 0 0,-9 14-37 0 0,2 0-1 0 0,-1 0 0 0 0,0 1 0 0 0,1-1 0 0 0,0 1 0 0 0,0 0 0 0 0,5-4 0 0 0,-7 6-27 0 0,9-4 112 0 0,-6 3-62 0 0,1 1 0 0 0,-1-1 0 0 0,1 1 1 0 0,-1 0-1 0 0,1 1 0 0 0,7-2 1 0 0,-10 3 4 0 0,0 0-44 0 0,12 0-11 0 0,-11 0-1 0 0,-1 1 7 0 0,12 3 109 0 0,-1 1-1 0 0,1 0 1 0 0,-1 1-1 0 0,0 1 0 0 0,-1 0 1 0 0,0 1-1 0 0,0 1 1 0 0,-1 0-1 0 0,0 0 1 0 0,0 2-1 0 0,-1-1 1 0 0,10 13-1 0 0,-14-15-37 0 0,0 1 0 0 0,-1 0 0 0 0,0 0 0 0 0,0 1 0 0 0,-1 0 0 0 0,0 0 0 0 0,-1 0 0 0 0,0 0 0 0 0,4 17 0 0 0,-8-22-120 0 0,1 0 0 0 0,-1 0 0 0 0,1-1-1 0 0,-1 1 1 0 0,-1 0 0 0 0,1 0 0 0 0,-1 0 0 0 0,1 0 0 0 0,-4 8 0 0 0,0 5 100 0 0,2-12-97 0 0,1 0 0 0 0,-1 0 0 0 0,0-1 0 0 0,-1 1 0 0 0,0-1 0 0 0,1 0 0 0 0,-2 0 0 0 0,1 0 1 0 0,0 0-1 0 0,-1 0 0 0 0,-8 7 0 0 0,0 0-4 0 0,-1-1 0 0 0,-23 15 0 0 0,8-7-58 0 0,-50 29 205 0 0,69-42-308 0 0,0-2 1 0 0,0 1-1 0 0,0-1 1 0 0,0-1-1 0 0,-13 4 1 0 0,20-7-320 0 0,-2-1-1122 0 0,-12-3-593 0 0,14 3 987 0 0,-1 0 1 0 0,1-1-1 0 0,-1 1 0 0 0,1-1 0 0 0,0 1 0 0 0,-1-1 1 0 0,1 0-1 0 0,0 0 0 0 0,-2-2 0 0 0,-5-9-1172 0 0,4 4 187 0 0,-1-2 199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5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25 1440 0 0,'0'0'1150'0'0,"9"-9"2067"0"0,-4-6 3016 0 0,-25 20-2054 0 0,12-2-5255 0 0,3-2 1170 0 0,1 1 0 0 0,-1-1-1 0 0,1 1 1 0 0,0 0 0 0 0,0 0-1 0 0,0 1 1 0 0,0-1 0 0 0,-4 4-1 0 0,-10 7 285 0 0,-47 30 449 0 0,63-42-784 0 0,-17 15 225 0 0,13-11-232 0 0,3-2-23 0 0,-4 2-21 0 0,-14 13-177 0 0,51-32-17001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57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3020 0 0,'-3'20'7046'0'0,"7"3"-4337"0"0,-3-19-2101 0 0,-1-1 41 0 0,0-1-38 0 0,23 144 5865 0 0,-10-64-4623 0 0,-8-58-1123 0 0,-1 1-1 0 0,1 34 1 0 0,-5-53-571 0 0,-1 1 0 0 0,0 0 0 0 0,0 0 0 0 0,0-1 0 0 0,-1 1 0 0 0,-2 6 0 0 0,-2 5 122 0 0,2-6-99 0 0,0 0 1 0 0,-1 0-1 0 0,-1 0 0 0 0,0-1 1 0 0,-8 13-1 0 0,-42 52 381 0 0,13-21-245 0 0,34-41-282 0 0,0-3-545 0 0,1 1 1 0 0,-8 17-1 0 0,15-26-337 0 0,-3 0-2025 0 0,0 1 1025 0 0,-18-13-12992 0 0,-22-18 10219 0 0,34 18 2863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13:01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7 1328 0 0,'0'0'2323'0'0,"-7"0"-1922"0"0,-26-3 1208 0 0,28 5-1424 0 0,1 0-1 0 0,0 0 1 0 0,0 1 0 0 0,0 0 0 0 0,0-1 0 0 0,0 1 0 0 0,0 1 0 0 0,1-1 0 0 0,0 0 0 0 0,-5 6 0 0 0,7-7-17 0 0,-4 2 84 0 0,1-1 1 0 0,0 1-1 0 0,-1 0 1 0 0,2 1-1 0 0,-1-1 1 0 0,-4 7-1 0 0,7-10-306 0 0,0 1 339 0 0,0-1-236 0 0,1 1 1 0 0,-1-1-1 0 0,1 1 0 0 0,-1-1 1 0 0,1 1-1 0 0,0-1 1 0 0,0 1-1 0 0,0-1 0 0 0,0 1 1 0 0,0-1-1 0 0,0 1 0 0 0,0-1 1 0 0,0 1-1 0 0,0-1 0 0 0,1 1 1 0 0,-1-1-1 0 0,1 1 1 0 0,0 2-1 0 0,16 13 146 0 0,-15-15-179 0 0,0-1 20 0 0,47 20 308 0 0,-46-21-300 0 0,14 5 0 0 0,3-2-47 0 0,13-1 147 0 0,-28-2-113 0 0,12 1-41 0 0,-14-1 38 0 0,3-1 8 0 0,-1 0 1 0 0,1 0-1 0 0,-1-1 1 0 0,1 1 0 0 0,-1-1-1 0 0,0 0 1 0 0,8-5-1 0 0,-11 6 16 0 0,0-1-70 0 0,2-5-7 0 0,-3 5 43 0 0,0-2-15 0 0,1 0 0 0 0,-1 0-1 0 0,0 0 1 0 0,-1-1 0 0 0,1 1 0 0 0,-1 0-1 0 0,0-6 1 0 0,-15-24 152 0 0,14 32-151 0 0,-20-28 148 0 0,15 24-124 0 0,4 1-35 0 0,-12-2 92 0 0,12 6-60 0 0,-12-3 63 0 0,12 3-188 0 0,1 0-1 0 0,-1 1 1 0 0,1-1-1 0 0,-1 1 1 0 0,1-1-1 0 0,-1 1 1 0 0,0-1-1 0 0,1 1 1 0 0,-1 0-1 0 0,0 0 0 0 0,1 0 1 0 0,-1 0-1 0 0,0 0 1 0 0,1 0-1 0 0,-1 0 1 0 0,0 0-1 0 0,-1 1 1 0 0,-1 1-229 0 0,-25 8-8044 0 0,17-7 6597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0:02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36 182 1136 0 0,'-13'10'5934'0'0,"13"-10"-5880"0"0,-1 0-1 0 0,1 0 1 0 0,0 0 0 0 0,0 0-1 0 0,0 0 1 0 0,0 0-1 0 0,0 0 1 0 0,0 0 0 0 0,0 0-1 0 0,0 0 1 0 0,0 0 0 0 0,0 0-1 0 0,0 0 1 0 0,-1-1-1 0 0,1 1 1 0 0,0 0 375 0 0,0 0-375 0 0,0 0-1 0 0,0 0 1 0 0,0 0 0 0 0,0 0-1 0 0,0 0 1 0 0,0 0-1 0 0,0-1 1 0 0,0 1 0 0 0,-1 0-1 0 0,1 0 1 0 0,0 0 0 0 0,0 0-1 0 0,0 0 1 0 0,0 0 0 0 0,0 0-1 0 0,0 0 1 0 0,0 0-1 0 0,0 0 1 0 0,0 0 0 0 0,0-1-1 0 0,0 1 1 0 0,1 0 0 0 0,-1 0-1 0 0,0 0 1 0 0,0 0-1 0 0,0 0 1 0 0,0 0 0 0 0,0-1 375 0 0,0 1-376 0 0,0 0 1 0 0,0 0 0 0 0,0 0-1 0 0,1 0 1 0 0,9-17 848 0 0,-6 12-766 0 0,15-14 916 0 0,21-22 467 0 0,-38 40-1366 0 0,8-10 352 0 0,61-58 1364 0 0,-69 68-1786 0 0,9-12 165 0 0,-6 5 15 0 0,-5 8-254 0 0,0 0 0 0 0,0 0 1 0 0,0 0-1 0 0,0 0 0 0 0,0 0 1 0 0,0 0-1 0 0,0 0 0 0 0,0 0 0 0 0,0 0 1 0 0,0 0-1 0 0,0 0 0 0 0,0 0 1 0 0,0-1-1 0 0,0 1 0 0 0,0 0 1 0 0,0 0-1 0 0,0 0 0 0 0,0 0 1 0 0,0 0-1 0 0,0 0 0 0 0,-1 0 1 0 0,1 0-1 0 0,0 0 0 0 0,0 0 0 0 0,0 0 1 0 0,0 0-1 0 0,0 0 0 0 0,0 0 1 0 0,0 0-1 0 0,0 0 0 0 0,0 0 1 0 0,0 0-1 0 0,0 0 0 0 0,0 0 1 0 0,0-1-1 0 0,0 1 0 0 0,0 0 0 0 0,0 0 1 0 0,0 0-1 0 0,0 0 0 0 0,0 0 1 0 0,0 0-1 0 0,0 0 0 0 0,0 0 1 0 0,0 0-1 0 0,0 0 0 0 0,0 0 1 0 0,0 0-1 0 0,0 0 0 0 0,0 0 0 0 0,0 0 1 0 0,1 0-1 0 0,-1 0 0 0 0,0 0 1 0 0,0 0-1 0 0,0-1 0 0 0,0 1 1 0 0,-8 4-14 0 0,-31 14 9 0 0,33-11-3 0 0,-42 29 77 0 0,46-35-85 0 0,-3 2-11 0 0,-1 1 0 0 0,0 0 0 0 0,1 0-1 0 0,0 0 1 0 0,-6 6 0 0 0,10-9 34 0 0,-31 24 6 0 0,11-10-85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0:17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1820 0 0,'0'0'10676'0'0,"6"-1"-10549"0"0,16-6 32 0 0,-16 5 4 0 0,-3 2-100 0 0,11 1-16 0 0,-10-1 43 0 0,0 1-21 0 0,30 3 184 0 0,-31-4-188 0 0,30 6 238 0 0,-28-5-248 0 0,-1 0 1 0 0,0 0-1 0 0,0 0 1 0 0,-1 1-1 0 0,1 0 1 0 0,0 0-1 0 0,0 0 1 0 0,-1 0-1 0 0,1 1 1 0 0,-1-1 0 0 0,4 4-1 0 0,31 37 465 0 0,-12-13-299 0 0,-24-26-178 0 0,1-1 0 0 0,0 1 0 0 0,-1-1 0 0 0,0 1-1 0 0,0 0 1 0 0,0 0 0 0 0,0 0 0 0 0,-1 0 0 0 0,1 0 0 0 0,-1 0 0 0 0,0 0 0 0 0,0 9-1 0 0,0-11 6 0 0,-1 1-6 0 0,0 56 292 0 0,-2-25-185 0 0,2-32-103 0 0,0 1-2 0 0,0 18 20 0 0,0-18-45 0 0,0 0 1 0 0,0 0-1 0 0,0 1 0 0 0,0-1 0 0 0,1 0 0 0 0,-1 0 1 0 0,1 0-1 0 0,0 1 0 0 0,0-1 0 0 0,0 0 0 0 0,0 0 1 0 0,1 0-1 0 0,2 5 0 0 0,0-2 18 0 0,-2 0-13 0 0,0-1 0 0 0,1 1-1 0 0,0-1 1 0 0,0 1 0 0 0,1-1 0 0 0,0 0-1 0 0,6 6 1 0 0,-9-10 15 0 0,1 0 16 0 0,0 2-17 0 0,0 0-9 0 0,17 3-18 0 0,-17-6-6 0 0,1 1 0 0 0,0-1 0 0 0,0 1-1 0 0,0-1 1 0 0,0 0 0 0 0,0 0 0 0 0,0-1 0 0 0,0 1 0 0 0,0 0 0 0 0,0-1 0 0 0,0 0 0 0 0,-1 1 0 0 0,1-1 0 0 0,3-2 0 0 0,5-1 17 0 0,-7 3-15 0 0,-1 1 0 0 0,0-1 0 0 0,1-1 0 0 0,-1 1 0 0 0,0 0-1 0 0,0-1 1 0 0,0 1 0 0 0,0-1 0 0 0,-1 0 0 0 0,1 0 0 0 0,3-3 0 0 0,15-14 4 0 0,-15 13 3 0 0,-1 1 0 0 0,0-1 0 0 0,-1 1 0 0 0,1-1 0 0 0,6-12 0 0 0,-11 17-17 0 0,3-7-48 0 0,-5-15 65 0 0,2 21 6 0 0,0-16-92 0 0,1 8 77 0 0,-1 7 43 0 0,1 2-101 0 0,2-7 68 0 0,-2 7 40 0 0,3 5-57 0 0,5 5 57 0 0,0 1 0 0 0,13 21 0 0 0,-21-29-17 0 0,8 23 193 0 0,-9-23-209 0 0,1-1 0 0 0,0 0 0 0 0,-1 1 0 0 0,0-1 0 0 0,1 0 0 0 0,-1 1 0 0 0,0-1 0 0 0,0 1 1 0 0,1-1-1 0 0,-1 1 0 0 0,0-1 0 0 0,0 0 0 0 0,-1 3 0 0 0,-2 16 86 0 0,4-17-115 0 0,-12 34 314 0 0,8-28-340 0 0,1 0 0 0 0,-2 0 0 0 0,1-1 0 0 0,-1 0 0 0 0,-1 0 0 0 0,1 0 0 0 0,-1 0 0 0 0,-1 0 0 0 0,1-1 0 0 0,-1 0 0 0 0,-1-1 0 0 0,1 1-1 0 0,-1-1 1 0 0,0 0 0 0 0,-16 9 0 0 0,21-14-563 0 0,-4 4-926 0 0,-9 5-9989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0:1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87 992 0 0,'0'0'3816'0'0,"-1"-4"-3536"0"0,-16-33 1695 0 0,15 35-1805 0 0,0-1-1 0 0,0 0 1 0 0,-1 1-1 0 0,0-1 0 0 0,0 1 0 0 0,1-1 0 0 0,-2 1 0 0 0,1 0 0 0 0,-5-3 0 0 0,-33-13 1387 0 0,39 17-1415 0 0,-1 1-29 0 0,-9 0 51 0 0,9 0-32 0 0,0 0-15 0 0,-5 0-36 0 0,0 0 0 0 0,0 1 0 0 0,0 0 0 0 0,1 0 0 0 0,-1 0 0 0 0,0 1 0 0 0,1 1 0 0 0,-1-1 0 0 0,1 1 0 0 0,0 0 0 0 0,0 1 0 0 0,-10 5 0 0 0,15-7-61 0 0,0-1-1 0 0,0 0 0 0 0,0 1 0 0 0,1-1 1 0 0,-1 1-1 0 0,0-1 0 0 0,1 1 0 0 0,-1 0 0 0 0,1 0 1 0 0,-1 0-1 0 0,1 0 0 0 0,0 0 0 0 0,0 0 1 0 0,0 0-1 0 0,0 0 0 0 0,0 1 0 0 0,0-1 1 0 0,0 3-1 0 0,-2 7-14 0 0,2-10-35 0 0,3 27 181 0 0,-2-26-92 0 0,3 16 49 0 0,-2-16-112 0 0,1 0 10 0 0,-1 0 0 0 0,0 0 1 0 0,1 1-1 0 0,0-1 0 0 0,0 0 0 0 0,0-1 0 0 0,0 1 1 0 0,0 0-1 0 0,1-1 0 0 0,-1 1 0 0 0,1-1 1 0 0,4 3-1 0 0,-6-4 24 0 0,18 5 121 0 0,-8-4-158 0 0,-8-1-14 0 0,0-1 33 0 0,8 2-11 0 0,-8-1 40 0 0,0-1-15 0 0,9 1 7 0 0,-9 0-31 0 0,0-1 8 0 0,2 0-5 0 0,4 0 2 0 0,-1 0 0 0 0,0-1 0 0 0,0 0 0 0 0,0 0 0 0 0,0-1 1 0 0,0 0-1 0 0,0 0 0 0 0,12-5 0 0 0,-17 6 5 0 0,0-1 0 0 0,-1 1 0 0 0,1 0 0 0 0,0-1 0 0 0,0 0 0 0 0,-1 0 0 0 0,1 1 0 0 0,-1-2-1 0 0,0 1 1 0 0,0 0 0 0 0,1 0 0 0 0,-1-1 0 0 0,-1 1 0 0 0,1-1 0 0 0,0 1 0 0 0,-1-1 0 0 0,1 0 0 0 0,1-3 0 0 0,7-12 75 0 0,-2 3 43 0 0,10-16 144 0 0,9-7-77 0 0,-26 37-84 0 0,1-4-1 0 0,9-8 158 0 0,-10 11 92 0 0,0 2-359 0 0,1 1 0 0 0,-1-1 0 0 0,1 0 0 0 0,-1 1 0 0 0,1 0 1 0 0,-1-1-1 0 0,0 1 0 0 0,1 0 0 0 0,-1 0 0 0 0,0 0 0 0 0,1-1 0 0 0,1 3 0 0 0,0-1 5 0 0,1 1 43 0 0,6 8 94 0 0,1 1-11 0 0,1-1 1 0 0,21 15-1 0 0,-19-15-158 0 0,-11-9-30 0 0,0 0-1 0 0,1 1 1 0 0,-1-2 0 0 0,1 1-1 0 0,0 0 1 0 0,0-1 0 0 0,0 1-1 0 0,0-1 1 0 0,0 0 0 0 0,6 0 0 0 0,-6 0-244 0 0,-2 0-603 0 0,2-1-555 0 0,12 0-1043 0 0,-12 0-36 0 0,-1-3-462 0 0,8 0 1627 0 0,-8 2-496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0:20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67 2108 0 0,'2'-14'6902'0'0,"-3"12"-6493"0"0,0 1-315 0 0,-2-3 499 0 0,1 0 1 0 0,0 0-1 0 0,0-1 1 0 0,0 1 0 0 0,0 0-1 0 0,1-1 1 0 0,-2-5-1 0 0,3 8 123 0 0,-1 0-483 0 0,-1-4-397 0 0,2 6 190 0 0,0 1 0 0 0,0-1 1 0 0,0 0-1 0 0,0 0 0 0 0,0 0 1 0 0,0 0-1 0 0,0 0 0 0 0,0 0 1 0 0,0 0-1 0 0,0 0 0 0 0,0 0 1 0 0,0 0-1 0 0,0 0 0 0 0,0 0 1 0 0,0 0-1 0 0,0 1 0 0 0,0-1 0 0 0,0 0 1 0 0,0 0-1 0 0,0 0 0 0 0,0 0 1 0 0,0 0-1 0 0,0 0 0 0 0,0 0 1 0 0,0 0-1 0 0,0 0 0 0 0,0 0 1 0 0,0 0-1 0 0,0 0 0 0 0,0 0 1 0 0,0 0-1 0 0,-1 0 0 0 0,1 1 1 0 0,0-1-1 0 0,0 0 0 0 0,0 0 1 0 0,0 0-1 0 0,0 0 0 0 0,0 0 1 0 0,0 0-1 0 0,0 0 0 0 0,0 0 1 0 0,0 0-1 0 0,0 0 0 0 0,0 0 1 0 0,0 0-1 0 0,0 0 0 0 0,-1 0 1 0 0,1 0-1 0 0,0 0 0 0 0,0 0 1 0 0,0 0-1 0 0,0 0 0 0 0,0 0 1 0 0,0 0-1 0 0,0 0 0 0 0,0 0 1 0 0,0 0-1 0 0,0 0 0 0 0,0 0 1 0 0,0 0-1 0 0,0 0 0 0 0,-1 0 1 0 0,1-1-1 0 0,0 1 0 0 0,0 0 1 0 0,-4 22 178 0 0,0 0 0 0 0,0 26 1 0 0,1 98 495 0 0,3-111-514 0 0,4 78 77 0 0,-5-53-302 0 0,1-58 62 0 0,0 1 11 0 0,-3 25-20 0 0,3-26 57 0 0,1 12-78 0 0,1-5 438 0 0,18-57-355 0 0,-15 38-115 0 0,1-1 58 0 0,30-62 71 0 0,-33 66-109 0 0,0 0 0 0 0,1 1 0 0 0,8-12 0 0 0,-1 2 64 0 0,-8 11-41 0 0,1 1 0 0 0,-1 0-1 0 0,1 0 1 0 0,0 0 0 0 0,0 0 0 0 0,0 1-1 0 0,8-6 1 0 0,-2 1-19 0 0,-8 7 0 0 0,1-1 34 0 0,32-11-48 0 0,-33 13-8 0 0,1-1 17 0 0,-1 1 18 0 0,0-1-1 0 0,0 0 1 0 0,1 1 0 0 0,-1-1-1 0 0,0 1 1 0 0,1 0 0 0 0,-1 0-1 0 0,0 0 1 0 0,1 0 0 0 0,-1 0-1 0 0,0 1 1 0 0,1-1 0 0 0,-1 1-1 0 0,0-1 1 0 0,3 2 0 0 0,1 0-3 0 0,-4 0-5 0 0,1-1 1 0 0,0 1 0 0 0,0 0-1 0 0,-1 0 1 0 0,1 0 0 0 0,-1 0-1 0 0,1 1 1 0 0,-1-1 0 0 0,0 1-1 0 0,0-1 1 0 0,3 6 0 0 0,4 7 17 0 0,-1-4-3 0 0,-1 1 1 0 0,-1 0-1 0 0,10 24 0 0 0,-4 14 63 0 0,-11-48-51 0 0,-1 1-6 0 0,6 39 187 0 0,-6-39-135 0 0,-1-1-18 0 0,-6 19 31 0 0,6-20-59 0 0,0 1 29 0 0,-57 56 312 0 0,56-57-322 0 0,-36 19-3 0 0,1-9 23 0 0,35-11-47 0 0,-30 7 36 0 0,-17-4 69 0 0,46-3-43 0 0,-14-4-119 0 0,8 1 24 0 0,7 2 20 0 0,-1-2 106 0 0,-2 2-1670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0:2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7 2148 0 0,'1'-6'11198'0'0,"-1"12"-11132"0"0,0 3 231 0 0,1 0 0 0 0,0 0 0 0 0,3 15 1 0 0,2 0 185 0 0,-1-1 0 0 0,-1 1 1 0 0,1 30-1 0 0,-2 76 642 0 0,-3-108-980 0 0,0-11-79 0 0,1-1-1 0 0,1 0 1 0 0,0 0-1 0 0,0 0 0 0 0,4 11 1 0 0,0 2 7 0 0,-5-21-63 0 0,4 8 88 0 0,-2-2-29 0 0,-3-8-63 0 0,0 0 1 0 0,0 0-1 0 0,0 0 1 0 0,0 0-1 0 0,0 0 0 0 0,0 0 1 0 0,0 0-1 0 0,0 0 1 0 0,0 0-1 0 0,0 0 1 0 0,0 0-1 0 0,0-1 0 0 0,0 1 1 0 0,0 0-1 0 0,0 0 1 0 0,0 0-1 0 0,0 0 1 0 0,0 0-1 0 0,0 0 0 0 0,0 0 1 0 0,0 0-1 0 0,0 0 1 0 0,1 0-1 0 0,-1 0 0 0 0,0 0 1 0 0,0 0-1 0 0,0 0 1 0 0,0 0-1 0 0,0 0 1 0 0,0 0-1 0 0,0 0 0 0 0,0 0 1 0 0,0 0-1 0 0,0 0 1 0 0,0 0-1 0 0,0 0 1 0 0,0 0-1 0 0,0 0 0 0 0,0 0 1 0 0,0 0-1 0 0,1 0 1 0 0,-1 0-1 0 0,0 0 1 0 0,0 0-1 0 0,0 0 0 0 0,0 0 1 0 0,0 0-1 0 0,0 0 1 0 0,0 0-1 0 0,0 0 1 0 0,0 0-1 0 0,0 0 0 0 0,0 0 1 0 0,0 0-1 0 0,0 1 1 0 0,0-1-1 0 0,1-3-2 0 0,0-1 10 0 0,0 0-1 0 0,-1 1 1 0 0,1-1-1 0 0,-1 1 1 0 0,1-1 0 0 0,-1 0-1 0 0,0 0 1 0 0,-1 1-1 0 0,1-1 1 0 0,-2-7-1 0 0,-2 0 0 0 0,0 1-1 0 0,0-1 0 0 0,-1 1 1 0 0,-1-1-1 0 0,-12-18 0 0 0,14 26-17 0 0,0-1 0 0 0,0 1-1 0 0,0 0 1 0 0,0 0-1 0 0,-1 0 1 0 0,1 1 0 0 0,-1-1-1 0 0,0 1 1 0 0,1 0 0 0 0,-1 1-1 0 0,0-1 1 0 0,-11-1-1 0 0,14 3 22 0 0,-1 0-20 0 0,-11 0 9 0 0,11 0 34 0 0,0 1-49 0 0,-3-1 17 0 0,2 1-16 0 0,0 0 1 0 0,0 0-1 0 0,0 0 0 0 0,-1 0 1 0 0,1 1-1 0 0,0-1 0 0 0,-4 4 1 0 0,4-4 1 0 0,-1 2 0 0 0,1-1 0 0 0,0 0 1 0 0,0 1-1 0 0,0 0 0 0 0,0 0 0 0 0,0 0 1 0 0,0 0-1 0 0,1 1 0 0 0,0-1 0 0 0,0 1 1 0 0,-5 7-1 0 0,4-2-1 0 0,-1 1 0 0 0,1 0 1 0 0,1 0-1 0 0,-4 12 0 0 0,-1 5 59 0 0,7-25-69 0 0,1 1 22 0 0,0 8-6 0 0,-1-9 5 0 0,1 1 0 0 0,0-1 1 0 0,0 0-1 0 0,1 0 0 0 0,-1 0 1 0 0,0 0-1 0 0,1 0 0 0 0,-1 0 1 0 0,1 0-1 0 0,0 0 0 0 0,-1 0 1 0 0,1 0-1 0 0,0 0 1 0 0,0 0-1 0 0,0 0 0 0 0,1-1 1 0 0,-1 1-1 0 0,0 0 0 0 0,1-1 1 0 0,-1 1-1 0 0,1-1 0 0 0,-1 1 1 0 0,1-1-1 0 0,0 0 0 0 0,-1 0 1 0 0,1 0-1 0 0,4 2 0 0 0,2 0 19 0 0,0 0-1 0 0,1-1 0 0 0,0 0 0 0 0,-1 0 1 0 0,12 0-1 0 0,-11-1-13 0 0,14 2-255 0 0,0-2 0 0 0,42-3 1 0 0,-52 1-1186 0 0,-1-1 1 0 0,1 0 0 0 0,19-7 0 0 0,-27 7 462 0 0,1 0 0 0 0,0-1 0 0 0,-1 0 0 0 0,0 0 0 0 0,0 0 0 0 0,0-1 0 0 0,0 1 0 0 0,0-1 0 0 0,5-7 0 0 0,2-2-831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0:23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2208 0 0,'-13'21'2450'0'0,"0"-1"0"0"0,-26 30 0 0 0,21-28-1052 0 0,-24 38 0 0 0,8-9-326 0 0,23-36-830 0 0,1 0-1 0 0,-12 22 1 0 0,20-32-1526 0 0,0 0 0 0 0,-1 0 0 0 0,0-1 0 0 0,0 1 0 0 0,0-1 0 0 0,-1 0 0 0 0,-7 7 0 0 0,10-10 816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0:48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53 348 0 0,'0'0'2378'0'0,"-2"-1"-2100"0"0,1 1-185 0 0,0 0 0 0 0,0 0 0 0 0,1 0 0 0 0,-1-1 0 0 0,0 1-1 0 0,1 0 1 0 0,-1 0 0 0 0,0-1 0 0 0,1 1 0 0 0,-1-1 0 0 0,0 1 0 0 0,1 0-1 0 0,-1-1 1 0 0,1 1 0 0 0,-1-1 0 0 0,0 0 0 0 0,1 1 0 0 0,-1-1 0 0 0,1 1-1 0 0,0-1 1 0 0,-1 0 0 0 0,1 1 0 0 0,0-1 0 0 0,-1 0 0 0 0,1 1 0 0 0,0-1-1 0 0,0 0 1 0 0,-1-1 0 0 0,1 0 1440 0 0,-6-32 4212 0 0,3 52-5534 0 0,-1 0 1 0 0,-11 34-1 0 0,4-12 166 0 0,9-27-240 0 0,1-11-91 0 0,1 1 35 0 0,0 9-20 0 0,0-9-50 0 0,0 0 19 0 0,4 40 363 0 0,-4-41-351 0 0,3 15 114 0 0,-3 9-220 0 0,0-23 136 0 0,3 11 100 0 0,-2-13-165 0 0,-1 0-1 0 0,1-1 1 0 0,0 1-1 0 0,-1 0 0 0 0,1 0 1 0 0,0 0-1 0 0,0-1 0 0 0,-1 1 1 0 0,1 0-1 0 0,0-1 1 0 0,0 1-1 0 0,0 0 0 0 0,0-1 1 0 0,0 0-1 0 0,0 1 0 0 0,0-1 1 0 0,0 1-1 0 0,0-1 1 0 0,0 0-1 0 0,2 1 0 0 0,0-1 32 0 0,0 0 1 0 0,7 0-5 0 0,-7 0 23 0 0,1 0-51 0 0,35-3-11 0 0,37-4 99 0 0,237-15-123 0 0,-214 15 79 0 0,-47 2 11 0 0,70 1-39 0 0,165 17 1 0 0,-158-4-17 0 0,358 5 12 0 0,-240-11 18 0 0,284-8 20 0 0,-514 4-39 0 0,209-14 62 0 0,-161 12-82 0 0,-1 2-1 0 0,77 10 0 0 0,-50-2 59 0 0,55 4-38 0 0,115 4-7 0 0,-108-26 58 0 0,55 2-69 0 0,-124 6-11 0 0,5 8 157 0 0,172 32 0 0 0,-151-18-156 0 0,-76-13 242 0 0,0-2 0 0 0,51-1 1 0 0,8 0-82 0 0,-73-3 167 0 0,30-4 0 0 0,-48 4-183 0 0,1-1-92 0 0,6-1-4 0 0,-7 1 66 0 0,12-5 106 0 0,0-25 40 0 0,-13 29-201 0 0,1-17 71 0 0,-2 10-92 0 0,0 4-13 0 0,-1 2-16 0 0,0 1 0 0 0,1-1 0 0 0,0 0 0 0 0,-1 0 0 0 0,1 1 0 0 0,0-1 0 0 0,0 0 0 0 0,1 0-1 0 0,-1 0 1 0 0,1-3 0 0 0,0 2 15 0 0,-1 1 40 0 0,-1 0-29 0 0,1 1 1 0 0,0-1-1 0 0,-1 0 1 0 0,1 1 0 0 0,0-1-1 0 0,0 0 1 0 0,0 1-1 0 0,1-1 1 0 0,0-3-1 0 0,-1-8 88 0 0,-1-9-177 0 0,-10 45 68 0 0,8-17 12 0 0,1 0 1476 0 0,0-4-1859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0:5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10 1348 0 0,'0'0'3112'0'0,"-1"-10"5457"0"0,-34 31-8052 0 0,23-11-235 0 0,-1 0-1 0 0,1 0 1 0 0,1 1 0 0 0,0 1 0 0 0,-15 21-1 0 0,5-7 23 0 0,-2 2 35 0 0,-29 48 0 0 0,43-61-203 0 0,0 1-1 0 0,2 0 1 0 0,-1 1-1 0 0,2-1 0 0 0,-6 26 1 0 0,-17 125 1285 0 0,28-156-1355 0 0,1 0 0 0 0,0 0 0 0 0,1 0 0 0 0,0 1 0 0 0,1-1 0 0 0,0 0 0 0 0,0 0 0 0 0,7 15-1 0 0,-5-12 26 0 0,1-1-9 0 0,0 0 1 0 0,0 0-1 0 0,14 22 1 0 0,0 0 7 0 0,-15-27-81 0 0,0 0 1 0 0,1 0-1 0 0,0-1 1 0 0,0 1-1 0 0,1-1 1 0 0,0-1 0 0 0,0 1-1 0 0,0-1 1 0 0,14 10-1 0 0,-18-14-4 0 0,-1-1-35 0 0,-1-1 1 0 0,1 1 0 0 0,0 0-1 0 0,-1 0 1 0 0,1-1 0 0 0,0 1-1 0 0,0 0 1 0 0,-1-1 0 0 0,1 1-1 0 0,0-1 1 0 0,0 1-1 0 0,0-1 1 0 0,0 0 0 0 0,0 1-1 0 0,0-1 1 0 0,0 0 0 0 0,0 0-1 0 0,0 1 1 0 0,0-1 0 0 0,0 0-1 0 0,0 0 1 0 0,0 0-1 0 0,2 0 1 0 0,20 0-1998 0 0,-19 0 372 0 0,1 0-1060 0 0,44-10-7041 0 0,-36 6 7826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0:58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1 532 1880 0 0,'0'0'7526'0'0,"3"-5"-7123"0"0,88-171 3699 0 0,-31 59-2818 0 0,64-107 905 0 0,-123 222-2119 0 0,0 1-49 0 0,-1 1 0 0 0,1-1 0 0 0,0 0 0 0 0,0 1 0 0 0,0-1 0 0 0,0 1 0 0 0,0-1 0 0 0,0 1 0 0 0,0-1 0 0 0,0 1 0 0 0,0-1 0 0 0,0 1 0 0 0,0 0 0 0 0,0 0 0 0 0,0 0 0 0 0,1 0 0 0 0,-1 0 0 0 0,0 0 0 0 0,0 0 0 0 0,0 0 0 0 0,0 0 0 0 0,1 0 0 0 0,-1 1-29 0 0,2-1 91 0 0,-2 1-78 0 0,-1-1 0 0 0,0 1 0 0 0,0 0 1 0 0,0-1-1 0 0,1 1 0 0 0,-1 0 0 0 0,0 0 1 0 0,1-1-1 0 0,-1 1 0 0 0,0 0 0 0 0,1-1 0 0 0,-1 1 1 0 0,1-1-1 0 0,-1 1 0 0 0,1-1 0 0 0,0 1 1 0 0,0 0-1 0 0,8 8 93 0 0,-1 6 42 0 0,0 0 1 0 0,-1 0-1 0 0,-1 1 1 0 0,0 0-1 0 0,-1 0 1 0 0,5 30-1 0 0,-6-24 27 0 0,2 0-1 0 0,15 37 1 0 0,-1-14 10 0 0,-6-14-29 0 0,22 39 0 0 0,-7-24-26 0 0,-28-45-91 0 0,9 16 287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0:5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2272 0 0,'0'0'8847'0'0,"8"0"-8453"0"0,56 1 662 0 0,-18-1-2138 0 0,-29-1-1785 0 0,0 0-1 0 0,22-6 1 0 0,-25 4 942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19:5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26 716 0 0,'0'0'12130'0'0,"-4"-1"-11861"0"0,-14-4 2051 0 0,18 8-2252 0 0,-1 0 0 0 0,1 0 0 0 0,0 1 0 0 0,0-1 0 0 0,0 0 0 0 0,0 0 0 0 0,0 0 0 0 0,1 4 0 0 0,0 27 428 0 0,3-18-354 0 0,5 28 118 0 0,0 11-52 0 0,-9-53 305 0 0,3-8-513 0 0,6-17-2 0 0,-6 17-26 0 0,-2 4 8 0 0,15-30-17 0 0,-11 19 10 0 0,1 1 1 0 0,1 0-1 0 0,0 0 1 0 0,16-20-1 0 0,-9 15 134 0 0,-13 15-92 0 0,0 0-43 0 0,3-5-2 0 0,-1 0 4 0 0,4-1 72 0 0,-3 4-18 0 0,-3 3-55 0 0,2-1-20 0 0,-3 2 44 0 0,1 0 1 0 0,-1-1-1 0 0,0 1 1 0 0,0 0-1 0 0,0 0 1 0 0,1 0-1 0 0,-1-1 1 0 0,0 1-1 0 0,0 0 0 0 0,0 0 1 0 0,1 0-1 0 0,-1 0 1 0 0,0 0-1 0 0,0-1 1 0 0,1 1-1 0 0,-1 0 1 0 0,0 0-1 0 0,0 0 0 0 0,1 0 1 0 0,-1 0-1 0 0,0 0 1 0 0,1 0-1 0 0,-1 0 1 0 0,0 0-1 0 0,0 0 1 0 0,1 0-1 0 0,-1 0 0 0 0,0 0 1 0 0,0 0-1 0 0,1 0 1 0 0,-1 0-1 0 0,0 1 1 0 0,0-1-1 0 0,1 0 1 0 0,-1 0-1 0 0,0 0 0 0 0,0 0 1 0 0,1 0-1 0 0,-1 1 1 0 0,0-1-1 0 0,0 0 1 0 0,0 0-1 0 0,1 1 1 0 0,1 3 15 0 0,1 0 0 0 0,-1 0 0 0 0,0 0 0 0 0,0 0 1 0 0,2 8-1 0 0,-3-9-44 0 0,-2 26 43 0 0,1-23-18 0 0,-1 5-3 0 0,1-2 9 0 0,-5 18-77 0 0,0 26 91 0 0,5-50 103 0 0,0 1-133 0 0,0 3-19 0 0,0-7 35 0 0,0 0 0 0 0,0 0 0 0 0,0 0-1 0 0,0 0 1 0 0,0 0 0 0 0,0 0 0 0 0,0 0 0 0 0,0 0-1 0 0,0 0 1 0 0,0 1 0 0 0,0-1 0 0 0,1 0 0 0 0,-1 0-1 0 0,0 0 1 0 0,0 0 0 0 0,0 0 0 0 0,0 0-1 0 0,0 0 1 0 0,0 0 0 0 0,0 0 0 0 0,0 0 0 0 0,0 0-1 0 0,0 0 1 0 0,0 0 0 0 0,0 0 0 0 0,0 0-1 0 0,1 0 1 0 0,-1 0 0 0 0,0 0 0 0 0,0 0 0 0 0,0 0-1 0 0,0 0 1 0 0,0 0 0 0 0,0 0 0 0 0,0 0 0 0 0,0 0-1 0 0,0 0 1 0 0,0 0 0 0 0,0 0 0 0 0,1 0-1 0 0,-1 0 1 0 0,0 0 0 0 0,0 0 0 0 0,0 0 0 0 0,0 0-1 0 0,0 0 1 0 0,0 0 0 0 0,0 0 0 0 0,0 0 0 0 0,0 0-1 0 0,0 0 1 0 0,0 0 0 0 0,0 0 0 0 0,0 0-1 0 0,0-1 1 0 0,0 1 0 0 0,0 0 0 0 0,1 0 0 0 0,-1 0-1 0 0,0 0 1 0 0,0 0 0 0 0,0 0 0 0 0,0 0-1 0 0,0 0 1 0 0,22-25 59 0 0,-18 21-41 0 0,-1-2 22 0 0,8-12-33 0 0,21-34-134 0 0,-31 51 139 0 0,0-1-26 0 0,6-7 17 0 0,14-18-28 0 0,-20 25 26 0 0,10-8-21 0 0,-8 4-5 0 0,-2 4 4 0 0,0 1 17 0 0,8-8 76 0 0,-9 8-72 0 0,1 1 0 0 0,-1 0 0 0 0,0 0 0 0 0,0-1 0 0 0,0 1 0 0 0,1 0 0 0 0,-1 0 1 0 0,0-1-1 0 0,0 1 0 0 0,1 0 0 0 0,-1 0 0 0 0,0 0 0 0 0,1 0 0 0 0,-1-1 0 0 0,0 1 0 0 0,0 0 0 0 0,1 0 0 0 0,-1 0 1 0 0,0 0-1 0 0,1 0 0 0 0,-1 0 0 0 0,0 0 0 0 0,1 0 0 0 0,-1 0 0 0 0,0 0 0 0 0,1 0 0 0 0,-1 0 0 0 0,0 0 1 0 0,1 0-1 0 0,-1 0 0 0 0,0 0 0 0 0,1 1 0 0 0,10 13-6 0 0,-8-11 16 0 0,-7 35-30 0 0,-1 4-77 0 0,5-39 108 0 0,2 15 30 0 0,4 4 91 0 0,-5-20-152 0 0,5 6 264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0:5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1964 0 0,'0'0'3204'0'0,"-6"3"-2425"0"0,-6 6 30 0 0,0-1 1 0 0,1 1 0 0 0,0 1 0 0 0,1 0 0 0 0,-14 16 0 0 0,15-13-187 0 0,-1-1-1 0 0,0-1 1 0 0,-13 12 0 0 0,12-12-1313 0 0,0 0 1 0 0,-10 14-1 0 0,12-14-8074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1:0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274 158 2148 0 0,'0'0'5716'0'0,"-8"-2"-5388"0"0,-139-16 2596 0 0,126 17-2560 0 0,1-2 1 0 0,-33-9 0 0 0,49 10-303 0 0,3 2-55 0 0,-1-1 0 0 0,1 1 0 0 0,0-1-1 0 0,0 1 1 0 0,0-1 0 0 0,0 1 0 0 0,0-1-1 0 0,0 0 1 0 0,0 0 0 0 0,0 1 0 0 0,0-1-1 0 0,1 0 1 0 0,-1 0 0 0 0,0 0-1 0 0,0 0 1 0 0,1 0 0 0 0,-1 0 0 0 0,1 0-1 0 0,-1 0 1 0 0,1 0 0 0 0,-1-1 0 0 0,1 1-1 0 0,0 0 1 0 0,-1 0 0 0 0,1-2-1 0 0,1 2-7 0 0,-1-1-1 0 0,1 1 1 0 0,0 0-1 0 0,0 0 1 0 0,0-1-1 0 0,0 1 1 0 0,0 0-1 0 0,0 0 1 0 0,0 0-1 0 0,0 0 1 0 0,0 0-1 0 0,0 1 1 0 0,3-2-1 0 0,0-1 27 0 0,-3 2-5 0 0,15-11-46 0 0,-5 6 14 0 0,14-11 49 0 0,-23 16-5 0 0,0 0-8 0 0,19-13 75 0 0,-14 9 156 0 0,1 0 0 0 0,-1 0 0 0 0,11-4 0 0 0,-16 8 847 0 0,2 3-904 0 0,-3-1-191 0 0,0-1 35 0 0,0 0 0 0 0,0 1 1 0 0,0-1-1 0 0,0 1 0 0 0,0-1 0 0 0,0 1 0 0 0,0-1 1 0 0,0 1-1 0 0,0 0 0 0 0,0-1 0 0 0,0 1 1 0 0,-1 0-1 0 0,1 0 0 0 0,0 0 0 0 0,0 0 1 0 0,-1 0-1 0 0,1-1 0 0 0,-1 1 0 0 0,1 0 1 0 0,-1 0-1 0 0,1 1 0 0 0,-1-1 0 0 0,0 0 1 0 0,1 0-1 0 0,-1 0 0 0 0,0 0 0 0 0,0 0 1 0 0,1 2-1 0 0,-11 93 1507 0 0,8-61-1117 0 0,-1 13-15 0 0,3-46-351 0 0,0 2 17 0 0,0 9-46 0 0,0-10-2 0 0,0 0 0 0 0,0 20-163 0 0,0-21-129 0 0,5-1-4035 0 0,-3-1 3926 0 0,-1 1-1 0 0,0-1 0 0 0,0 0 1 0 0,0 0-1 0 0,0 0 1 0 0,1-1-1 0 0,-1 1 1 0 0,0 0-1 0 0,0 0 0 0 0,0-1 1 0 0,0 1-1 0 0,0 0 1 0 0,1-1-1 0 0,-1 1 0 0 0,0-1 1 0 0,0 1-1 0 0,0-1 1 0 0,0 0-1 0 0,0 1 1 0 0,-1-1-1 0 0,1 0 0 0 0,0 0 1 0 0,0 0-1 0 0,0 0 1 0 0,-1 0-1 0 0,1 0 0 0 0,0 0 1 0 0,-1 0-1 0 0,1 0 1 0 0,-1 0-1 0 0,1-2 1 0 0,7-13-1506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1:01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68 1020 0 0,'7'-9'415'0'0,"-6"7"377"0"0,13-20 1992 0 0,1 6-1304 0 0,-14 15-485 0 0,9-11 140 0 0,-4 6 3918 0 0,-14 8-4866 0 0,-3 0-10 0 0,0 2 0 0 0,0-1 0 0 0,0 1 0 0 0,1 1 0 0 0,-15 7 0 0 0,12-2 17 0 0,-1 0 0 0 0,2 1 0 0 0,-1 0 1 0 0,1 1-1 0 0,-17 22 0 0 0,9-7 230 0 0,-29 52 0 0 0,49-79-422 0 0,-4 6 59 0 0,1 1-1 0 0,-1-1 0 0 0,1 1 0 0 0,1 0 1 0 0,-1 0-1 0 0,1 0 0 0 0,-2 10 0 0 0,1 1 67 0 0,2-15-108 0 0,0 0-1 0 0,1 0 1 0 0,-1 0-1 0 0,1 1 1 0 0,0-1-1 0 0,0 0 0 0 0,0 5 1 0 0,0-4-2 0 0,1 0 1 0 0,0 1-1 0 0,0-1 1 0 0,0 0-1 0 0,1 0 0 0 0,-1 1 1 0 0,1-1-1 0 0,0 0 0 0 0,0-1 1 0 0,0 1-1 0 0,1 0 1 0 0,-1-1-1 0 0,1 1 0 0 0,0-1 1 0 0,0 0-1 0 0,0 0 1 0 0,0 0-1 0 0,1 0 0 0 0,-1 0 1 0 0,1-1-1 0 0,0 0 1 0 0,4 3-1 0 0,-6-4 23 0 0,13 3-3 0 0,-9-3 15 0 0,-2 0-97 0 0,0 0 0 0 0,0 0 0 0 0,0 0 0 0 0,0-1 1 0 0,0 0-1 0 0,1 0 0 0 0,-1 0 0 0 0,0 0 0 0 0,0-1 0 0 0,0 1 1 0 0,7-3-1 0 0,5-1-479 0 0,23-9-1915 0 0,-33 10 1225 0 0,0 1 0 0 0,-1-1 0 0 0,1-1 0 0 0,-1 1 0 0 0,1-1 0 0 0,-1 0-1 0 0,0 0 1 0 0,0 0 0 0 0,4-6 0 0 0,0-1-644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1:01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0 2208 0 0,'0'0'3337'0'0,"-4"4"-2606"0"0,-75 66 4289 0 0,-27 23-1619 0 0,61-45-2420 0 0,44-47-1034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1:0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261 123 2580 0 0,'0'0'9394'0'0,"-8"-1"-8998"0"0,-86-8 1238 0 0,66 7-1117 0 0,0 0 0 0 0,-48-12 0 0 0,74 13-453 0 0,-21-12 210 0 0,22 12-243 0 0,1-1-60 0 0,0 0 36 0 0,0 0 0 0 0,0 0 0 0 0,0 0 0 0 0,1 0 0 0 0,-1 1 0 0 0,0-1 0 0 0,1 0 0 0 0,0 0 0 0 0,-1 0 0 0 0,1 1 0 0 0,0-1 0 0 0,0 0 0 0 0,0 1 0 0 0,2-4 0 0 0,39-22-19 0 0,-39 25 76 0 0,2-1 282 0 0,-1 0 1 0 0,1 1-1 0 0,0 0 0 0 0,0 0 1 0 0,0 0-1 0 0,10-2 0 0 0,-15 4-334 0 0,1 0-1 0 0,-1 0 1 0 0,0 1 0 0 0,1-1-1 0 0,-1 0 1 0 0,0 0-1 0 0,1 1 1 0 0,-1-1-1 0 0,0 0 1 0 0,1 0 0 0 0,-1 1-1 0 0,0-1 1 0 0,0 1-1 0 0,1-1 1 0 0,-1 0-1 0 0,0 1 1 0 0,0-1 0 0 0,0 0-1 0 0,1 1 1 0 0,-1-1-1 0 0,0 1 1 0 0,0-1-1 0 0,0 0 1 0 0,0 1 0 0 0,0 0-1 0 0,0-1 5 0 0,0 1-1 0 0,0-1 1 0 0,0 1-1 0 0,0-1 1 0 0,0 0-1 0 0,0 1 0 0 0,1-1 1 0 0,-1 1-1 0 0,0-1 1 0 0,0 0-1 0 0,0 1 1 0 0,1-1-1 0 0,-1 1 1 0 0,0-1-1 0 0,0 0 1 0 0,1 1-1 0 0,-1-1 1 0 0,0 0-1 0 0,1 0 1 0 0,-1 1-1 0 0,0-1 1 0 0,1 0-1 0 0,-1 0 1 0 0,0 1-1 0 0,1-1 1 0 0,-2 16 268 0 0,1-12-122 0 0,-10 51 841 0 0,4 21-208 0 0,0-15-368 0 0,6-58-397 0 0,0 0-36 0 0,0 8 41 0 0,0-8 10 0 0,24-29-19498 0 0,-13 12 17623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1:03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2260 0 0,'0'0'8754'0'0,"-3"5"-8222"0"0,-8 19 761 0 0,0 0-1 0 0,-12 44 1 0 0,-9 61 1995 0 0,29-115-3022 0 0,-50 183 2897 0 0,46-184-2620 0 0,4-10-935 0 0,6-11-2953 0 0,20-39 179 0 0,-13 27 1825 0 0,9-21-8897 0 0,-15 27 8307 0 0,-2 1 56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1:04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18 1512 0 0,'0'0'1160'0'0,"5"-8"-267"0"0,-1 6 2093 0 0,7-1-1412 0 0,0 1 1 0 0,1 1 0 0 0,12 0 0 0 0,-20 1-792 0 0,-1 0-527 0 0,10 4-9 0 0,-10-3-10 0 0,0-1-13 0 0,6 3-22 0 0,-7-2 65 0 0,0 0-66 0 0,9 6 126 0 0,0 0 0 0 0,0 1 0 0 0,-1 1 1 0 0,0-1-1 0 0,-1 2 0 0 0,0-1 0 0 0,13 20 0 0 0,-5-8 33 0 0,-12-15-241 0 0,-1 0 1 0 0,0 0-1 0 0,0 1 0 0 0,-1-1 1 0 0,0 1-1 0 0,5 14 1 0 0,-6-16-54 0 0,4 22 232 0 0,-6-24-206 0 0,1 0 18 0 0,-1 8-15 0 0,0 0 1 0 0,0 0 0 0 0,-1 0-1 0 0,-1 0 1 0 0,0 0-1 0 0,0-1 1 0 0,-1 1 0 0 0,0-1-1 0 0,-1 1 1 0 0,0-1-1 0 0,0 0 1 0 0,-1 0 0 0 0,-1-1-1 0 0,0 0 1 0 0,-12 16-1 0 0,11-17-49 0 0,-7 9 68 0 0,-28 25 1 0 0,37-37-94 0 0,0 0 1 0 0,-1-1-1 0 0,0 1 1 0 0,1-1-1 0 0,-1 0 1 0 0,-1-1-1 0 0,-7 5 1 0 0,0-2 5 0 0,-48 23-89 0 0,59-28 79 0 0,-22 10 45 0 0,22-11 6 0 0,-8 3-79 0 0,-31 7 89 0 0,39-10-80 0 0,-16 3-29 0 0,5-3 24 0 0,11 0-1 0 0,0 0 31 0 0,-12 0-59 0 0,12 0 30 0 0,-26-2 82 0 0,25 2-10 0 0,-15 0-73 0 0,8-2 952 0 0,4-2-3266 0 0,20-18-12409 0 0,-10 19 12567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1:08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10 1812 0 0,'0'0'1208'0'0,"-11"-7"1088"0"0,10 7-2028 0 0,1-1 1 0 0,0 1-1 0 0,-1 0 0 0 0,1 0 1 0 0,0 0-1 0 0,-1-1 1 0 0,1 1-1 0 0,-1 0 1 0 0,1 0-1 0 0,0 0 1 0 0,-1 0-1 0 0,1 0 1 0 0,-1 0-1 0 0,1 0 0 0 0,0 0 1 0 0,-1 0-1 0 0,1 0 1 0 0,-1 0-1 0 0,1 0 1 0 0,0 0-1 0 0,-1 0 1 0 0,1 0-1 0 0,-1 0 0 0 0,1 0 1 0 0,0 0-1 0 0,-1 1 1 0 0,1-1-1 0 0,0 0 1 0 0,-1 1-1 0 0,-4 13-60 0 0,4-11 354 0 0,1 0-363 0 0,4 29 660 0 0,-3-29-607 0 0,-1 0-61 0 0,32 190 2127 0 0,-8-35-1167 0 0,-22-138-994 0 0,-1 1 1 0 0,-1 0-1 0 0,-4 31 0 0 0,0-12 43 0 0,4-34-161 0 0,-26 79 182 0 0,9-26 64 0 0,-5 23-70 0 0,22-80-158 0 0,-5 27 44 0 0,4-27-72 0 0,-4 39 76 0 0,4-7-87 0 0,-2 14 22 0 0,3-45-11 0 0,-3 12-94 0 0,0-8 60 0 0,3-6 29 0 0,-6 9 808 0 0,4-3-3018 0 0,23-24-8066 0 0,-16 11 7156 0 0,-4 5 2999 0 0,-1 1 0 0 0,0-1 0 0 0,0 0 0 0 0,0 0 0 0 0,1 1 0 0 0,-1-1 0 0 0,0 0-1 0 0,0 0 1 0 0,0 1 0 0 0,0-1 0 0 0,0 0 0 0 0,0 0 0 0 0,0 1 0 0 0,0-1 0 0 0,-1 0-1 0 0,1 0 1 0 0,0 0 0 0 0,-1-4-1820 0 0,-4-15 101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50:5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36 2608 0 0,'0'-3'792'0'0,"-4"-17"4828"0"0,-1 7 2368 0 0,5 13-7989 0 0,-17 78 376 0 0,16-74-356 0 0,-4 6 22 0 0,-7 26 50 0 0,11-33-101 0 0,-14 18 55 0 0,5-13-87 0 0,0 0 1 0 0,-20 12 0 0 0,28-18 57 0 0,0-2-19 0 0,1 1-1 0 0,0 0 0 0 0,0-1 1 0 0,0 1-1 0 0,-1 0 1 0 0,1-1-1 0 0,0 0 0 0 0,-1 1 1 0 0,1-1-1 0 0,0 0 1 0 0,-1 1-1 0 0,1-1 0 0 0,-1 0 1 0 0,1 0-1 0 0,0 0 1 0 0,-1 0-1 0 0,1-1 0 0 0,-1 1 1 0 0,1 0-1 0 0,0-1 1 0 0,-3 0-1 0 0,-4-6 17 0 0,6 5-25 0 0,0 0 0 0 0,0 0 0 0 0,0-1 0 0 0,1 1 0 0 0,-1-1 0 0 0,1 0 0 0 0,-1 1 1 0 0,1-1-1 0 0,0 0 0 0 0,-2-5 0 0 0,1 1 106 0 0,1 5-115 0 0,0 0 30 0 0,-1-7 26 0 0,2 7 20 0 0,-8-20 883 0 0,9 28-870 0 0,0 0 0 0 0,0-1 0 0 0,0 1 0 0 0,5 9 0 0 0,-2-4 37 0 0,-3-8-60 0 0,0 16 45 0 0,2-9-76 0 0,-2-3-2 0 0,9 18 52 0 0,-1-6-53 0 0,-8-18 2 0 0,0 1-21 0 0,2 6 14 0 0,-1-4 12 0 0,2 5 21 0 0,-2-5-52 0 0,1 4 2 0 0,-2-6 18 0 0,0 2-1426 0 0,6 13 4569 0 0,-3-7-6643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50:5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66 1696 0 0,'22'-15'6500'0'0,"-2"4"-5190"0"0,-18 10-1100 0 0,0-2 842 0 0,-7 5 2433 0 0,-20 7-3348 0 0,19-7 11 0 0,2-1-40 0 0,0 0 0 0 0,0 0 1 0 0,0 1-1 0 0,0-1 0 0 0,0 1 0 0 0,0 0 0 0 0,0 0 1 0 0,1 0-1 0 0,-1 0 0 0 0,1 1 0 0 0,-6 5 0 0 0,1-2 55 0 0,4-3-67 0 0,0 0-1 0 0,0 1 0 0 0,1-1 0 0 0,0 1 0 0 0,-1 0 1 0 0,1 0-1 0 0,-3 6 0 0 0,-2 1 34 0 0,8-10-109 0 0,-9 27 179 0 0,8-25-181 0 0,0 0 0 0 0,0 1 0 0 0,0-1 0 0 0,0 0 0 0 0,1 1 0 0 0,-1 5 1 0 0,6 3-7 0 0,-4-9 32 0 0,11 7 131 0 0,16-5-164 0 0,-24-5 23 0 0,14 0 112 0 0,-14 0-136 0 0,5-1 17 0 0,1 0 0 0 0,-1-1 1 0 0,0 0-1 0 0,12-5 0 0 0,-19 7 3 0 0,16-8-140 0 0,23-16 203 0 0,-39 23-112 0 0,-1 0 25 0 0,0 0 9 0 0,0 0 0 0 0,1 0 0 0 0,-1 0 1 0 0,0 1-1 0 0,0-1 0 0 0,0 0 0 0 0,1 0 1 0 0,-1 1-1 0 0,0-1 0 0 0,1 1 0 0 0,-1-1 1 0 0,0 1-1 0 0,1 0 0 0 0,-1-1 0 0 0,3 1 1 0 0,2 3-2 0 0,-1 1 0 0 0,1 0 0 0 0,-1 0 1 0 0,9 8-1 0 0,-10-9-2 0 0,-1 0 0 0 0,1 0 0 0 0,-1 0 0 0 0,1-1 0 0 0,0 1 0 0 0,0-1 0 0 0,0 0 0 0 0,0 0 0 0 0,1 0 0 0 0,-1-1 0 0 0,1 0 0 0 0,7 2 0 0 0,2-1 63 0 0,0-1-1 0 0,22-1 1 0 0,-21 0-51 0 0,-12 0-17 0 0,14-3 15 0 0,-15 3-10 0 0,-1-1 0 0 0,0 0 0 0 0,1 0 0 0 0,-1 0 0 0 0,1 1 0 0 0,-1-1 0 0 0,0 0 0 0 0,1-1 0 0 0,-1 1 0 0 0,0 0 0 0 0,0 0 0 0 0,0 0 1 0 0,0-1-1 0 0,0 1 0 0 0,0-1 0 0 0,-1 1 0 0 0,1 0 0 0 0,0-1 0 0 0,-1 1 0 0 0,2-4 0 0 0,-2 3 125 0 0,-1-1-63 0 0,0-1-93 0 0,-2-4 123 0 0,0 1-1 0 0,0-1 0 0 0,0 0 0 0 0,-6-9 1 0 0,8 17-52 0 0,-6-8 52 0 0,1-2-18 0 0,-1 4-11 0 0,0 0 1 0 0,0 0 0 0 0,0 1-1 0 0,-1 0 1 0 0,0 0-1 0 0,0 1 1 0 0,-10-4 0 0 0,-68-22 416 0 0,30 11-66 0 0,53 18-336 0 0,1 1-27 0 0,-46-15 146 0 0,46 14-221 0 0,-4-1 1376 0 0,3 2-2864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19:5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10 1328 0 0,'0'0'5071'0'0,"-3"5"-4727"0"0,-9 16-14 0 0,9-15 177 0 0,1-4-292 0 0,0 0 0 0 0,0 1 0 0 0,0-1 0 0 0,0 1 0 0 0,1-1-1 0 0,-1 1 1 0 0,1 0 0 0 0,-1-1 0 0 0,1 1 0 0 0,0 0 0 0 0,-1 4 0 0 0,3-5-119 0 0,-1 1 1 0 0,0-1 0 0 0,1 0-1 0 0,0 0 1 0 0,-1 1-1 0 0,1-1 1 0 0,0 0-1 0 0,0 0 1 0 0,3 3-1 0 0,-2-2 24 0 0,-2-2-93 0 0,0 0-1 0 0,1-1 1 0 0,-1 1 0 0 0,1 0 0 0 0,0 0 0 0 0,-1-1-1 0 0,1 1 1 0 0,0 0 0 0 0,-1-1 0 0 0,1 1 0 0 0,0-1-1 0 0,-1 1 1 0 0,1-1 0 0 0,0 1 0 0 0,0-1 0 0 0,0 0-1 0 0,0 1 1 0 0,1-1 0 0 0,21 8 612 0 0,5-6-369 0 0,-24-2-217 0 0,12-2 45 0 0,25-11 33 0 0,-38 12-134 0 0,-1 0-1 0 0,1-1 13 0 0,2 0 57 0 0,-1-1 1 0 0,0 1 0 0 0,0-1 0 0 0,0 0-1 0 0,0 0 1 0 0,0 0 0 0 0,5-7-1 0 0,-8 8-96 0 0,0 1 38 0 0,-1 1 1 0 0,0-1 0 0 0,1 1 0 0 0,-1-1 0 0 0,0 0 0 0 0,0 1 0 0 0,0-1 0 0 0,0 0 1 0 0,0 1-1 0 0,0-1 0 0 0,0 0 0 0 0,0 1 0 0 0,0-1 0 0 0,0 0 0 0 0,0 1 0 0 0,0-1 0 0 0,0 0 0 0 0,0 1 0 0 0,-1-1 0 0 0,1 0 0 0 0,0 1 0 0 0,0-1 1 0 0,-1 0-1 0 0,1 1 0 0 0,-1-1 0 0 0,0 0 0 0 0,-11-21 207 0 0,-11 0-220 0 0,21 21 30 0 0,0-1-27 0 0,0 0 0 0 0,-1 1 0 0 0,1-1 1 0 0,-1 1-1 0 0,1 0 0 0 0,-5-2 0 0 0,-27 6-75 0 0,31-2-188 0 0,-20 1-7006 0 0,15-1 5699 0 0,5-1-483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51:11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11 1812 0 0,'0'0'5495'0'0,"2"-8"-5392"0"0,-2 5 381 0 0,-2 7 2592 0 0,-8 19-2979 0 0,7-17 107 0 0,2-1-70 0 0,-1 0 1 0 0,0 0-1 0 0,0 0 1 0 0,0-1-1 0 0,0 1 1 0 0,-1-1-1 0 0,0 1 1 0 0,-3 3-1 0 0,0-3-12 0 0,2-1-52 0 0,-1-1 0 0 0,1 0-1 0 0,-1 0 1 0 0,1 0 0 0 0,-10 4 0 0 0,7-4-16 0 0,0 0 1 0 0,1 0-1 0 0,-1-1 0 0 0,0 0 1 0 0,-9 2-1 0 0,13-4-21 0 0,0 0-9 0 0,-44-2 100 0 0,44 2-134 0 0,-20-13 167 0 0,15-6-146 0 0,8 16-9 0 0,-5-9 97 0 0,0-5-34 0 0,5 17-35 0 0,0-1-1 0 0,0 1 1 0 0,0-1-1 0 0,0 1 0 0 0,0-1 1 0 0,0 1-1 0 0,0-1 1 0 0,-1 1-1 0 0,1-1 0 0 0,0 1 1 0 0,0-1-1 0 0,0 1 1 0 0,-1-1-1 0 0,1 1 0 0 0,0-1 1 0 0,0 1-1 0 0,-1 0 1 0 0,1-1-1 0 0,0 1 1 0 0,-1-1-1 0 0,1 1 0 0 0,-1 0 1 0 0,1 0-1 0 0,0-1 1 0 0,-1 1-1 0 0,0-1 0 0 0,-4 23 29 0 0,3-16 0 0 0,7 24 332 0 0,9 61 667 0 0,-9-47-690 0 0,1-18-3 0 0,19 50 0 0 0,-18-56-315 0 0,-6-18-36 0 0,0 2 174 0 0,3 5-3765 0 0,0-7 1872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51:15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59 592 0 0,'0'0'2786'0'0,"-6"-5"-2449"0"0,0 4 2721 0 0,-7 2-2914 0 0,9-1 721 0 0,0 2-669 0 0,-6 1-50 0 0,1 0 214 0 0,0-1 1 0 0,0 2-1 0 0,1-1 0 0 0,-1 1 0 0 0,1 1 0 0 0,-14 9 1 0 0,20-13-235 0 0,-5 4 77 0 0,1 0-1 0 0,0 1 1 0 0,0-1 0 0 0,-10 12-1 0 0,8-7-41 0 0,4-6-96 0 0,0 1-1 0 0,1-1 1 0 0,0 1-1 0 0,-1-1 1 0 0,2 1 0 0 0,-1 0-1 0 0,1 0 1 0 0,-1 0-1 0 0,-2 10 1 0 0,-4 25 236 0 0,9-39-253 0 0,6 24 205 0 0,-3-21-227 0 0,0-1 0 0 0,0 1 0 0 0,0-1 0 0 0,0 0 0 0 0,1 0 0 0 0,0 0 0 0 0,-1-1 0 0 0,1 1 0 0 0,0-1 0 0 0,0 0 0 0 0,0 0 0 0 0,5 2 0 0 0,-7-4-10 0 0,18 2-34 0 0,-4-3 50 0 0,-10 0-23 0 0,-1-1 1 0 0,1 1-1 0 0,0-1 1 0 0,-1 0-1 0 0,0 0 0 0 0,1-1 1 0 0,6-3-1 0 0,-10 5 9 0 0,0 1-5 0 0,4-3 5 0 0,13-9 1 0 0,7-7 106 0 0,-25 18-106 0 0,7-9 21 0 0,-8 10-40 0 0,0-1 0 0 0,0 1 0 0 0,0 0 0 0 0,0-1 0 0 0,0 1 0 0 0,0 0 0 0 0,1 0 0 0 0,-1-1 0 0 0,0 1 0 0 0,0 0 0 0 0,0 0 0 0 0,1-1 0 0 0,-1 1 0 0 0,0 0 0 0 0,0 0 0 0 0,1 0 0 0 0,-1-1 0 0 0,0 1 0 0 0,0 0 0 0 0,1 0 0 0 0,-1 0 0 0 0,0 0 0 0 0,1 0 0 0 0,-1 0 0 0 0,0-1 0 0 0,1 1 0 0 0,-1 0 0 0 0,0 0 0 0 0,1 0 0 0 0,-1 0 0 0 0,0 0 0 0 0,1 0 0 0 0,-1 0 0 0 0,0 1 0 0 0,1-1 0 0 0,-1 0 0 0 0,0 0 0 0 0,0 0 0 0 0,1 0 0 0 0,8 14 30 0 0,-6-10-41 0 0,10 17-20 0 0,-11-18 45 0 0,0-1-15 0 0,-1 0 0 0 0,0 0 0 0 0,1 0 0 0 0,-1 0 0 0 0,1 0 1 0 0,0 0-1 0 0,-1 0 0 0 0,1-1 0 0 0,4 4 0 0 0,-3-4 11 0 0,-2 0 6 0 0,2 1 7 0 0,6 3-7 0 0,-7-4-9 0 0,-1 0 1 0 0,1-1 0 0 0,0 1 0 0 0,-1 0 0 0 0,1-1-1 0 0,0 1 1 0 0,0-1 0 0 0,0 0 0 0 0,0 1-1 0 0,0-1 1 0 0,-1 0 0 0 0,1 0 0 0 0,0 0 0 0 0,3-1-1 0 0,-2 0-13 0 0,0 1 11 0 0,11-8-82 0 0,-11 6 56 0 0,1-4 46 0 0,1-3 7 0 0,-3 8-14 0 0,-1 0 0 0 0,0-1-1 0 0,0 1 1 0 0,1-1 0 0 0,-1 1-1 0 0,0-1 1 0 0,0 0 0 0 0,-1 1 0 0 0,1-1-1 0 0,0 0 1 0 0,-1 0 0 0 0,1 1 0 0 0,-1-1-1 0 0,1 0 1 0 0,-1 0 0 0 0,0 0 0 0 0,0 0-1 0 0,0 0 1 0 0,0 0 0 0 0,0 1-1 0 0,0-1 1 0 0,0 0 0 0 0,-1 0 0 0 0,1 0-1 0 0,-1 0 1 0 0,1 0 0 0 0,-1 1 0 0 0,0-1-1 0 0,1 0 1 0 0,-1 1 0 0 0,0-1 0 0 0,0 0-1 0 0,-3-2 1 0 0,-10-11 91 0 0,0-1 0 0 0,-1 2 0 0 0,-1 0 0 0 0,-22-15 0 0 0,-12-10 341 0 0,-21-21 168 0 0,70 59-604 0 0,-1-1-1321 0 0,-1 1 0 0 0,1-2 0 0 0,0 1 0 0 0,0 0 0 0 0,0 0 0 0 0,0-1 0 0 0,0 1 0 0 0,0-1 1 0 0,-1-4-1 0 0,-1-4-607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51:3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1880 0 0,'0'0'864'0'0,"-3"0"-44"0"0,-32 3 2551 0 0,32-3-1838 0 0,33 2 2655 0 0,65-5-4027 0 0,-72 2 400 0 0,271 6 674 0 0,-193-6 436 0 0,-66 0-4570 0 0,0 0-7716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51:36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1144 0 0,'0'0'4715'0'0,"6"2"-4356"0"0,22 6 348 0 0,-8-10-182 0 0,-1 0-1 0 0,21 1 1 0 0,-15 0-142 0 0,187-10 1505 0 0,-113 0-1493 0 0,-82 6-1501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51:3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0 2764 0 0,'0'0'1068'0'0,"-7"4"-26"0"0,1-1-670 0 0,2-1-79 0 0,0 0-1 0 0,1 0 1 0 0,-1 0-1 0 0,1 1 1 0 0,-1-1 0 0 0,1 1-1 0 0,0 0 1 0 0,-1 0 0 0 0,2 0-1 0 0,-6 6 1 0 0,-47 82 4722 0 0,-33 48-626 0 0,76-120-3811 0 0,-14 28 0 0 0,7-12-405 0 0,19-33-474 0 0,-1-1 0 0 0,1 1 0 0 0,-1-1-1 0 0,1 1 1 0 0,0-1 0 0 0,-1 1-1 0 0,1-1 1 0 0,0 1 0 0 0,0-1 0 0 0,0 1-1 0 0,0-1 1 0 0,0 1 0 0 0,1-1 0 0 0,-1 1-1 0 0,0-1 1 0 0,1 1 0 0 0,-1-1-1 0 0,1 0 1 0 0,1 3 0 0 0,-2-3 222 0 0,21 3-9877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51:38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73 121 3020 0 0,'0'0'5175'0'0,"0"6"-4457"0"0,0 32 932 0 0,-3 0 0 0 0,-12 67 0 0 0,-2 31 579 0 0,11-86-1599 0 0,5-48-556 0 0,1 1-8 0 0,0-2-43 0 0,0 1 1 0 0,0 0 0 0 0,-1-1 0 0 0,1 1 0 0 0,-1 0 0 0 0,1-1 0 0 0,-1 1 0 0 0,0-1-1 0 0,0 1 1 0 0,-1 2 0 0 0,1-3 182 0 0,-2-5-194 0 0,0 1-13 0 0,2 1-3 0 0,-1 0 1 0 0,0-1 0 0 0,0 1-1 0 0,1-1 1 0 0,-1 1 0 0 0,1-1-1 0 0,0 0 1 0 0,0 0 0 0 0,0 0-1 0 0,0 1 1 0 0,1-1 0 0 0,-1 0 0 0 0,1 0-1 0 0,0 0 1 0 0,0-5 0 0 0,2-42-44 0 0,2 1 0 0 0,12-53 0 0 0,-11 79 32 0 0,1 1 0 0 0,1 1 0 0 0,1-1 0 0 0,1 1 0 0 0,1 1 1 0 0,1 0-1 0 0,14-21 0 0 0,-19 32 4 0 0,3-4 4 0 0,0 1 0 0 0,13-12 0 0 0,-20 22 1 0 0,-1 1 1 0 0,1-1 0 0 0,0 1 0 0 0,0 0 0 0 0,0-1 0 0 0,0 1 0 0 0,0 0-1 0 0,0 1 1 0 0,0-1 0 0 0,0 0 0 0 0,0 1 0 0 0,0-1 0 0 0,0 1 0 0 0,1-1 0 0 0,-1 1-1 0 0,0 0 1 0 0,0 0 0 0 0,1 0 0 0 0,-1 0 0 0 0,4 1 0 0 0,3 1-26 0 0,0 0 0 0 0,0 1 0 0 0,12 5 0 0 0,-18-7 25 0 0,2 0-7 0 0,-1 1 14 0 0,1 0 0 0 0,-1 0 1 0 0,0 0-1 0 0,0 0 0 0 0,0 1 0 0 0,0-1 0 0 0,3 5 0 0 0,-2-5-7 0 0,-3 0 5 0 0,11 15-7 0 0,7 15-21 0 0,-20-31 67 0 0,6 14 57 0 0,-5-4-103 0 0,0-8-27 0 0,-8 1 70 0 0,7-4-35 0 0,0 1 1 0 0,0-1-1 0 0,-1 0 1 0 0,1 1-1 0 0,-1-1 0 0 0,1 1 1 0 0,0-1-1 0 0,-1 0 1 0 0,1 1-1 0 0,-1-1 1 0 0,1 0-1 0 0,0 0 1 0 0,-1 1-1 0 0,1-1 0 0 0,-1 0 1 0 0,1 0-1 0 0,-1 0 1 0 0,1 1-1 0 0,-1-1 1 0 0,1 0-1 0 0,-1 0 0 0 0,0 0 1 0 0,0 0 2 0 0,-2 1-23 0 0,-1-1-1 0 0,0 1 1 0 0,0-1-1 0 0,0 0 1 0 0,0 0-1 0 0,0 0 1 0 0,0-1-1 0 0,0 1 1 0 0,0-1-1 0 0,0 0 1 0 0,-5-2-1 0 0,8 2 15 0 0,0 1 0 0 0,0-1 0 0 0,0 0-1 0 0,0 0 1 0 0,-1 0 0 0 0,1 0 0 0 0,1 0 0 0 0,-1 0-1 0 0,0 0 1 0 0,0 0 0 0 0,0 0 0 0 0,0 0 0 0 0,1-1-1 0 0,-1 1 1 0 0,1 0 0 0 0,-1 0 0 0 0,1-1 0 0 0,-1 1-1 0 0,1 0 1 0 0,0-1 0 0 0,-1 1 0 0 0,1-1 0 0 0,0 1-1 0 0,0 0 1 0 0,0-1 0 0 0,0 1 0 0 0,0-1 0 0 0,1 1 0 0 0,-1 0-1 0 0,1-3 1 0 0,0 2 9 0 0,-1-1-18 0 0,8-12-155 0 0,-6 14 165 0 0,1 0 1 0 0,0 0-1 0 0,0 0 0 0 0,0 0 0 0 0,0 0 1 0 0,0 0-1 0 0,0 1 0 0 0,0-1 0 0 0,0 1 0 0 0,0 0 1 0 0,0 0-1 0 0,4 0 0 0 0,-3 1 54 0 0,-2 0-88 0 0,1 0 40 0 0,0 0 0 0 0,-1 0 0 0 0,1 1 0 0 0,-1-1 0 0 0,0 1 0 0 0,5 3 0 0 0,-7-4-5 0 0,2 0 30 0 0,6 10-46 0 0,-4-1 1 0 0,-3-7 22 0 0,0 0-1 0 0,0 0 1 0 0,0 1 0 0 0,0-1-1 0 0,-1 0 1 0 0,0 1 0 0 0,1-1-1 0 0,-1 0 1 0 0,0 1 0 0 0,0-1-1 0 0,-1 1 1 0 0,1-1 0 0 0,-1 0-1 0 0,0 1 1 0 0,-2 5 0 0 0,3-7-13 0 0,-1 0 11 0 0,-6 14 11 0 0,6-13-17 0 0,-1 0-1 0 0,0 0 0 0 0,1 0 1 0 0,-1 0-1 0 0,0 0 0 0 0,0-1 1 0 0,0 1-1 0 0,-1-1 1 0 0,1 1-1 0 0,-1-1 0 0 0,1 0 1 0 0,-1 0-1 0 0,-4 2 1 0 0,1 0-15 0 0,2-1-1 0 0,-35 21 35 0 0,38-24-12 0 0,-49 18 80 0 0,47-17-80 0 0,12-1-77 0 0,5-1 54 0 0,10 0-33 0 0,37 3-1 0 0,-52-3 65 0 0,-8 1-1 0 0,24 10 11 0 0,-20-9-13 0 0,16 8 19 0 0,1 5 56 0 0,6 8-41 0 0,-27-21-14 0 0,1 1-33 0 0,12 19 16 0 0,-13-19-45 0 0,1 15-28 0 0,-2-16 60 0 0,0 3 16 0 0,0 0 0 0 0,0 0 0 0 0,0 0 0 0 0,-1-1-1 0 0,0 1 1 0 0,1 0 0 0 0,-1 0 0 0 0,-2 5 0 0 0,2-8-33 0 0,-13 18 21 0 0,10-16-5 0 0,-7 5-9 0 0,8-6 19 0 0,0 1-1 0 0,0-1 0 0 0,-1 0 0 0 0,1 0 1 0 0,-1 0-1 0 0,1-1 0 0 0,-6 2 0 0 0,-10 3 21 0 0,9-2-4 0 0,-3 1-14 0 0,1-1 1 0 0,-23 4 0 0 0,32-8-33 0 0,0 1 8 0 0,-24 4 27 0 0,25-4-4 0 0,-2-2-36 0 0,-73-7-739 0 0,74 7-145 0 0,-7-8-5943 0 0,4-2 2346 0 0,2-2 2567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51:39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 1084 0 0,'-6'-4'8120'0'0,"64"0"-7401"0"0,220-9 1444 0 0,-240 10-2123 0 0,-35 3-17 0 0,1-1-22 0 0,10 0-57 0 0,-11 1-71 0 0,-1 0-852 0 0,7 3 361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51:40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9 2556 0 0,'0'0'6220'0'0,"-5"-2"-5723"0"0,2 1-508 0 0,-1 0 241 0 0,0 0 1 0 0,0 0 0 0 0,0 0 0 0 0,0 0-1 0 0,-1 0 1 0 0,1 1 0 0 0,0 0 0 0 0,0 0-1 0 0,0 0 1 0 0,-9 2 0 0 0,-3 2 137 0 0,1 0 0 0 0,-1 1 0 0 0,1 1 0 0 0,0 0 0 0 0,0 1 0 0 0,0 1 0 0 0,1 1 0 0 0,0-1 0 0 0,1 2 0 0 0,0 0 0 0 0,-20 21-1 0 0,16-13 19 0 0,2 1-1 0 0,-25 39 0 0 0,38-55-340 0 0,1 0 0 0 0,-1 1 0 0 0,1-1 0 0 0,0 1 0 0 0,0-1 1 0 0,0 1-1 0 0,1-1 0 0 0,-1 1 0 0 0,1 0 0 0 0,0-1 0 0 0,0 1 0 0 0,0 0 0 0 0,1-1 0 0 0,-1 1 0 0 0,2 4 1 0 0,-1-3 3 0 0,0-1 1 0 0,1 1 0 0 0,-1 0 0 0 0,1-1 0 0 0,0 1 0 0 0,1-1 0 0 0,-1 1 0 0 0,1-1 0 0 0,0 0 0 0 0,4 5 0 0 0,0 1 32 0 0,-6-8-67 0 0,0 0 0 0 0,1 0-1 0 0,-1 1 1 0 0,1-1 0 0 0,0-1 0 0 0,-1 1-1 0 0,1 0 1 0 0,0 0 0 0 0,0-1 0 0 0,0 1-1 0 0,5 2 1 0 0,-4 0-4 0 0,0-1-6 0 0,19 6 118 0 0,-13-6-91 0 0,0 0 0 0 0,1-1 0 0 0,-1-1 0 0 0,1 1 0 0 0,0-2-1 0 0,-1 1 1 0 0,1-1 0 0 0,0-1 0 0 0,13-2 0 0 0,-8 1-234 0 0,0-1 0 0 0,1-1 0 0 0,-2-1 0 0 0,1 0-1 0 0,15-7 1 0 0,10-11-2914 0 0,-34 19 1655 0 0,0-1 1 0 0,-1 1-1 0 0,1-1 0 0 0,-1 0 0 0 0,0 0 1 0 0,0-1-1 0 0,6-8 0 0 0,-6 5-451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51:4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 2056 0 0,'-4'-6'9601'0'0,"52"4"-8657"0"0,0 2 1 0 0,49 6-1 0 0,33 1-151 0 0,-126-7-892 0 0,0 1 0 0 0,0-1 0 0 0,0 1-1 0 0,0-1 1 0 0,0 1 0 0 0,4 2 0 0 0,-6-2-640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7:12:01.3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865 607 24575,'0'4'0,"0"-1"0,-1 0 0,0 0 0,1 0 0,-1 1 0,-1-1 0,-1 5 0,2-6 0,0-1 0,0 1 0,0 0 0,0 0 0,0-1 0,1 1 0,-1 0 0,1 0 0,-1 0 0,1 0 0,0 0 0,0 0 0,0 0 0,0 0 0,0 0 0,0 0 0,1 0 0,-1 0 0,0 0 0,1-1 0,0 1 0,-1 0 0,1 0 0,0 0 0,0-1 0,0 1 0,2 1 0,2 3 0,0 0 0,1 0 0,0-1 0,0 0 0,1-1 0,-1 1 0,13 5 0,3 1 0,36 11 0,-3-5 0,2-3 0,0-3 0,0-2 0,71 2 0,245-11 0,680-86 0,-811 47 0,-1-10 0,315-107 0,-522 145 0,-13 4 0,-1 0 0,0-1 0,0-1 0,27-16 0,-37 16 0,-12 2 0,-1 6 0,1 0 0,-1 0 0,1 0 0,-1 1 0,1-1 0,-1 0 0,1 1 0,-1 0 0,-3 0 0,-41 0 0,-1 1 0,-55 11 0,78-9 0,-177 24 0,-1037 173-1147,951-141 1064,2 11 1,-464 181 0,743-248 82,-26 10 0,1 1 0,1 1 0,-52 34 0,68-34-21,15-15 21,-1 1-1,1-1 0,0 0 0,0 1 0,0-1 0,-1 0 0,1 1 1,0-1-1,0 1 0,0-1 0,0 0 0,0 1 0,0-1 0,0 1 1,-1-1-1,1 1 0,0-1 0,1 0 0,-1 1 0,0-1 0,0 1 1,0-1-1,0 1 0,2 0 12,-1 0 1,0 0-1,1 0 0,-1 0 1,1 0-1,0-1 1,-1 1-1,1 0 0,0-1 1,-1 0-1,1 1 0,0-1 1,-1 0-1,1 0 1,0 0-1,-1 0 0,4 0 1,42-2 448,61-12 1,-41 5-372,719-60 70,2 39-876,-691 27 717,22 1 0,180-26 0,-228 12 0,-66 14 0,-1 1 0,0-1 0,0 1 0,0-1 0,0-1 0,0 1 0,0 0 0,0-1 0,-1 0 0,1 0 0,5-6 0,-9 8 0,1 0 0,0 1 0,-1-1 0,1 0 0,-1 0 0,1 0 0,-1 0 0,0 0 0,1 0 0,-1 0 0,0 0-1,1 0 1,-1 0 0,0 0 0,0 0 0,0 0 0,0 0 0,0 0 0,0 0 0,0 0 0,-1 0 0,1 0 0,0 0 0,0 0 0,-1 0 0,1 1 0,-1-1 0,1 0 0,-1 0 0,1 0 0,-1 0 0,1 0-1,-1 1 1,-1-2 0,-2-2 19,0 1 0,0 0 0,0 0-1,-1 1 1,0-1 0,-6-2 0,-25-8 143,-2 1 0,0 2 0,-68-10 0,-508-45-162,-7 48 0,620 17 0,-694 16 0,515 7 0,153-18 0,0 2 0,1 1 0,0 1 0,-32 16 0,53-23 0,-1 1 0,2-1 0,-1 2 0,0-1 0,0 0 0,-4 6 0,9-9 0,-1 0 0,1 1 0,-1-1 0,1 0 0,0 1 0,-1-1 0,1 0 0,0 1 0,0-1 0,-1 1 0,1-1 0,0 0 0,0 1 0,-1-1 0,1 1 0,0-1 0,0 1 0,0-1 0,0 1 0,0-1 0,0 1 0,0-1 0,0 1 0,0-1 0,0 1 0,0-1 0,0 1 0,0-1 0,0 1 0,1-1 0,-1 1 0,0-1 0,0 0 0,0 1 0,1-1 0,-1 1 0,0-1 0,1 0 0,-1 1 0,0-1 0,1 1 0,-1-1 0,0 0 0,1 0 0,0 1 0,3 1 0,1 0 0,0-1 0,0 0 0,0 0 0,0 0 0,0 0 0,0-1 0,6 0 0,41-1 0,0-2 0,0-3 0,80-19 0,425-109-337,-290 67 90,-93 26 155,207-53 63,-14-18 34,-353 107-5,70-27 0,-75 28 0,-1 0 0,0-1 0,0 0 0,-1 0 0,1 0 0,9-10 0,-17 15 0,1-1 0,0 1 0,-1-1 0,1 0 0,0 1 0,-1-1 0,1 1 0,-1-1 0,1 0 0,-1 0 0,1 1 0,-1-1 0,0 0 0,1 0 0,-1 1 0,0-1 0,0 0 0,1 0 0,-1 0 0,0 1 0,0-1 0,0 0 0,0 0 0,0 0 0,0 0 0,0 1 0,0-1 0,-1 0 0,1 0 0,0 0 0,0 0 0,-1 1 0,1-1 0,0 0 0,-1 0 0,1 1 0,-1-1 0,1 0 0,-2 0 0,-3-3 0,-1 0 0,0 0 0,0 1 0,0 0 0,0 0 0,0 1 0,-1 0 0,-8-2 0,-49-10 39,0 3 0,-115-6-1,49 11 89,1 6-1,-166 22 1,217-11-93,0 3 0,1 4 0,1 3 0,1 4 0,-75 35 0,73-22-34,-139 92 0,165-93 0,2 2 0,1 2 0,-55 62 0,88-87 0,1 1 0,1 1 0,0 0 0,1 1 0,-14 30 0,25-47 0,-1 3 0,0 1 0,0 0 0,0 0 0,-1 9 0,3-14 0,-1 0 0,1 0 0,0 0 0,0 0 0,0 0 0,0 0 0,0 0 0,0 0 0,0 0 0,1 0 0,-1 0 0,0 0 0,0 0 0,1 0 0,-1 0 0,1-1 0,-1 1 0,1 0 0,-1 0 0,1 0 0,-1-1 0,1 1 0,0 0 0,-1 0 0,1-1 0,0 1 0,0-1 0,0 1 0,-1 0 0,1-1 0,0 0 0,0 1 0,0-1 0,0 0 0,0 1 0,1-1 0,8 1 0,0-1 0,0-1 0,0 0 0,0 0 0,19-6 0,131-35 0,340-89 0,193-55 0,-608 162 0,113-48 0,-180 63 0,28-16 0,-43 23 0,0 0 0,0 0 0,0 0 0,0 0 0,-1-1 0,1 1 0,-1-1 0,1 1 0,-1-1 0,0 0 0,0 0 0,0 0 0,-1 0 0,1 0 0,1-6 0,-3 7 0,0 1 0,0 0 0,0-1 0,0 1 0,0-1 0,0 1 0,-1-1 0,1 1 0,-1 0 0,1-1 0,-1 1 0,1 0 0,-1-1 0,0 1 0,0 0 0,1 0 0,-1 0 0,0 0 0,0 0 0,0 0 0,0 0 0,0 0 0,-1 0 0,1 0 0,-2-1 0,-7-4 0,1 1 0,-1 0 0,0 1 0,0 0 0,0 1 0,-17-4 0,-74-10 0,93 16 0,-597-30 0,550 31 0,44 0 0,-496-2-321,-5 28 11,205 16 310,256-32 0,2 2 0,0 3 0,-91 39 0,128-49 31,1 1 1,0 1-1,1 0 1,0 0-1,0 1 1,0 0 0,1 1-1,0 0 1,-8 11-1,13-14-12,0 0 0,0 0-1,1 1 1,0-1-1,0 1 1,0 0-1,1 0 1,0 0 0,0 0-1,1 0 1,0 1-1,0-1 1,1 0 0,0 1-1,0-1 1,2 11-1,-1-14-18,0 0 0,1 0 0,-1-1 0,1 1 0,-1-1 0,1 1 0,0-1 0,0 0 0,1 0 0,-1 0 0,1 0 0,0 0 0,-1 0 0,1-1 0,0 1 0,0-1 0,1 0 0,-1 0 0,0 0 0,1 0 0,0-1 0,4 2 0,10 3 0,0 0 0,1-1 0,23 2 0,-28-5 0,28 5 0,0-1 0,1-3 0,0-1 0,0-3 0,48-6 0,-83 6 0,0 0 0,1-1 0,-1-1 0,0 1 0,0-1 0,0-1 0,-1 1 0,1-1 0,-1-1 0,0 1 0,0-1 0,0-1 0,8-7 0,-11 8 0,0 0 0,-1 0 0,1 0 0,-1 0 0,0-1 0,-1 1 0,1-1 0,-1 0 0,0 0 0,0 0 0,-1 0 0,0 0 0,0 0 0,0 0 0,-1 0 0,0-1 0,0 1 0,-2-11 0,0 10 0,1 0 0,-2 0 0,1 0 0,-1 0 0,0 0 0,0 1 0,-1 0 0,0-1 0,0 1 0,0 1 0,-1-1 0,0 1 0,0-1 0,-1 1 0,1 1 0,-11-7 0,-2-1 0,-1 0 0,0 2 0,-1 0 0,-26-8 0,9 6 0,0 2 0,0 1 0,-1 2 0,0 1 0,-1 3 0,1 1 0,-43 3 0,77-1 0,0 0 0,0 1 0,-1 0 0,1 0 0,0 0 0,0 0 0,0 0 0,0 1 0,0 0 0,0 0 0,1 0 0,-1 0 0,1 1 0,-1-1 0,1 1 0,-5 5 0,6-5 0,0 0 0,0 0 0,0 1 0,0-1 0,1 0 0,-1 1 0,1 0 0,0-1 0,0 1 0,0 0 0,1-1 0,-1 1 0,1 0 0,0 0 0,0 0 0,0-1 0,1 1 0,0 6 0,0-6 0,0 0 0,0 0 0,1 0 0,-1 0 0,1 0 0,0 0 0,0-1 0,0 1 0,0 0 0,1-1 0,0 0 0,-1 0 0,1 1 0,0-1 0,4 2 0,-1-1 0,0 0 0,0 0 0,1-1 0,0 0 0,-1 0 0,1 0 0,0-1 0,8 1 0,11 1 0,0-1 0,0-1 0,50-3 0,-21-2 0,1-2 0,-1-3 0,0-2 0,-1-2 0,0-3 0,58-24 0,-98 32 0,0 1 0,0-2 0,-1 0 0,0 0 0,0-2 0,13-11 0,-23 18 0,0 0 0,0 0 0,0 0 0,0-1 0,0 1 0,-1-1 0,1 0 0,-1 0 0,0 0 0,0 0 0,-1 0 0,1 0 0,-1 0 0,0-1 0,0 1 0,0 0 0,-1-1 0,0 1 0,1-1 0,-2 1 0,1 0 0,0-1 0,-1 1 0,0 0 0,-2-8 0,-2 1 0,0 0 0,-1 1 0,0-1 0,0 1 0,-1 1 0,-1-1 0,1 1 0,-2 1 0,1-1 0,-1 2 0,0-1 0,-1 1 0,0 0 0,0 1 0,0 0 0,-1 1 0,0 0 0,0 1 0,0 0 0,-1 0 0,1 1 0,-1 1 0,0 0 0,1 1 0,-21 0 0,28 1 0,0 0 0,-1 1 0,1 0 0,0 0 0,0 0 0,0 1 0,0-1 0,1 1 0,-1 0 0,0 0 0,1 0 0,-1 0 0,1 1 0,-1 0 0,1-1 0,0 1 0,0 0 0,1 1 0,-1-1 0,1 0 0,-1 1 0,1 0 0,0-1 0,1 1 0,-3 5 0,1 0 0,0 1 0,0 0 0,1 0 0,1 0 0,-1 0 0,2 0 0,-1 0 0,2 1 0,1 13 0,-2-22 0,0 1 0,0-1 0,1 1 0,-1-1 0,1 0 0,0 1 0,-1-1 0,1 0 0,0 1 0,0-1 0,1 0 0,-1 0 0,0 0 0,1 0 0,-1 0 0,1 0 0,0-1 0,0 1 0,-1 0 0,5 2 0,-3-3 0,0 0 0,0 0 0,-1-1 0,1 1 0,0-1 0,0 1 0,0-1 0,0 0 0,0 0 0,0 0 0,0-1 0,0 1 0,0-1 0,5-1 0,6-3 0,0-1 0,-1 0 0,0-1 0,0 0 0,18-14 0,-15 10 0,-2-1 0,1 0 0,-2 0 0,0-2 0,0 1 0,15-23 0,-25 31 0,-1 1 0,1-1 0,-1 0 0,0 0 0,0 0 0,0 0 0,-1 0 0,0 0 0,0 0 0,0-1 0,-1-8 0,0 10 0,-1-1 0,1 1 0,-1 0 0,-1-1 0,1 1 0,0 0 0,-1 0 0,0 0 0,0 0 0,0 0 0,-1 1 0,1-1 0,-1 1 0,0-1 0,0 1 0,-4-3 0,-6-5 0,0 1 0,0 1 0,-2 0 0,1 1 0,-1 0 0,0 1 0,0 1 0,-1 1 0,0 0 0,-29-5 0,-9 2 0,-106-3 0,138 10 0,1 1 0,-1 2 0,1 0 0,0 1 0,0 1 0,-26 8 0,40-10 0,0 1 0,-1 0 0,1 1 0,0-1 0,1 1 0,-1 1 0,1-1 0,0 1 0,0 1 0,0-1 0,0 1 0,1 0 0,0 0 0,1 0 0,-1 1 0,1-1 0,0 1 0,1 0 0,0 0 0,-3 10 0,4-12 0,0 1 0,1-1 0,0 1 0,0 0 0,0 0 0,1-1 0,0 1 0,0 0 0,0 0 0,1-1 0,0 1 0,0 0 0,0-1 0,4 9 0,-4-11 0,1 1 0,0-1 0,1 0 0,-1 1 0,1-1 0,-1 0 0,1 0 0,0-1 0,0 1 0,0-1 0,0 1 0,1-1 0,-1 0 0,1 0 0,-1 0 0,1-1 0,0 1 0,-1-1 0,1 0 0,0 0 0,6 1 0,8 0 0,0-1 0,0-1 0,0 0 0,0-1 0,0-1 0,0-1 0,-1-1 0,1 0 0,-1-1 0,22-10 0,7-5 0,-1-1 0,63-43 0,-79 43 0,0 0 0,-2-2 0,35-35 0,-61 57 0,0 0 0,0 0 0,0 0 0,0 0 0,-1 0 0,1 0 0,0 0 0,0 0 0,-1 0 0,1-1 0,-1 1 0,1 0 0,-1 0 0,1-1 0,-1 1 0,0 0 0,1-2 0,-2 2 0,1 1 0,0-1 0,0 1 0,-1-1 0,1 1 0,0-1 0,-1 1 0,1-1 0,0 1 0,-1-1 0,1 1 0,-1-1 0,1 1 0,-1 0 0,1-1 0,0 1 0,-1 0 0,0 0 0,1-1 0,-1 1 0,1 0 0,-1 0 0,1 0 0,-1-1 0,1 1 0,-2 0 0,-3 0 0,0-1 0,0 1 0,0 0 0,1 1 0,-1-1 0,0 1 0,-8 2 0,-16 7 0,-26 13 0,-27 10 0,68-29 0,1 0 0,0 2 0,0-1 0,0 2 0,1 0 0,0 0 0,0 1 0,-15 13 0,21-15 0,0 1 0,0 0 0,0 0 0,1 0 0,0 0 0,0 1 0,1 0 0,0 0 0,1 0 0,0 1 0,0-1 0,0 1 0,1 0 0,-1 11 0,1-5 0,1-1 0,0 1 0,1 0 0,1-1 0,4 25 0,-4-31 0,1 0 0,1 0 0,0 0 0,0-1 0,1 1 0,-1-1 0,2 0 0,-1 0 0,1 0 0,0-1 0,10 11 0,3-1 0,0-1 0,1 0 0,1-2 0,24 13 0,89 39 0,-92-48 0,1-1 0,0-2 0,80 14 0,-89-23 0,1-1 0,0-2 0,-1-1 0,1-2 0,54-7 0,-83 7 0,0 0 0,0 0 0,-1-1 0,1 1 0,0-1 0,-1 0 0,0 0 0,1-1 0,-1 1 0,4-4 0,-7 5 0,0 0 0,0 0 0,0 0 0,0 0 0,0-1 0,0 1 0,0 0 0,-1 0 0,1 0 0,-1-1 0,1 1 0,-1 0 0,1-1 0,-1 1 0,0 0 0,1-1 0,-1 1 0,0-1 0,0 1 0,0 0 0,0-1 0,0 1 0,-1-1 0,1 1 0,0 0 0,-1-1 0,1 1 0,0 0 0,-1-1 0,0 1 0,1 0 0,-1 0 0,0 0 0,0-1 0,1 1 0,-1 0 0,-2-1 0,0-2 0,-1 1 0,1 0 0,-1 0 0,1 0 0,-1 1 0,0 0 0,0-1 0,0 1 0,0 0 0,0 1 0,-1-1 0,1 1 0,-6-1 0,-8-1 0,-36-3 0,43 6 0,-15-1 0,0 2 0,-1 0 0,1 2 0,0 1 0,0 1 0,1 1 0,0 2 0,0 0 0,0 2 0,1 0 0,0 2 0,1 0 0,1 2 0,0 0 0,1 2 0,0 0 0,1 2 0,1 0 0,-17 21 0,13-11 0,1 0 0,2 2 0,-21 39 0,32-53 0,1 1 0,1 0 0,0 0 0,2 1 0,0 0 0,1 0 0,0 0 0,0 20 0,3-32 0,2 0 0,-1 0 0,0 0 0,1 0 0,0 0 0,1 0 0,-1 0 0,1 0 0,0 0 0,1 0 0,-1-1 0,1 1 0,0-1 0,0 0 0,1 0 0,0 0 0,0 0 0,0-1 0,0 0 0,1 0 0,-1 0 0,1 0 0,0 0 0,0-1 0,1 0 0,-1 0 0,1-1 0,-1 1 0,1-1 0,7 1 0,23 6 0,-1-3 0,1-1 0,0-1 0,59-2 0,-68-2 0,62 0 0,114-14 0,-153 7 0,0-2 0,-1-3 0,85-31 0,-114 35 0,-1-1 0,0-1 0,0-1 0,-2 0 0,1-1 0,-1-1 0,29-30 0,-40 36 0,0 0 0,-1 0 0,0 0 0,0-1 0,0 0 0,-1 0 0,-1 0 0,1-1 0,2-9 0,-5 11 0,0 1 0,0 0 0,0 0 0,-1-1 0,0 1 0,0-1 0,-1 1 0,0 0 0,0 0 0,0-1 0,-1 1 0,0 0 0,0 0 0,-4-7 0,1 3 0,-1 0 0,0 1 0,-1 0 0,0 0 0,-1 0 0,1 1 0,-1 0 0,-1 1 0,0-1 0,-12-7 0,7 7 0,1 1 0,-1 0 0,0 0 0,-1 2 0,1-1 0,-1 2 0,-23-4 0,25 6 0,0 0 0,-1 2 0,1-1 0,-1 2 0,1 0 0,0 0 0,-1 1 0,-22 7 0,27-6 0,0 1 0,0-1 0,0 2 0,1-1 0,0 1 0,0 0 0,0 1 0,0 0 0,1 0 0,0 1 0,1 0 0,-12 15 0,5 1 0,0 0 0,2 1 0,1 0 0,1 1 0,-10 45 0,3-16 0,15-49 0,-2 2 0,2-1 0,-1 1 0,1 0 0,0-1 0,-1 8 0,2-13 0,0 0 0,0 0 0,0 0 0,0 0 0,1 0 0,-1 0 0,0 0 0,0 0 0,1 0 0,-1 0 0,0 0 0,1 0 0,-1 0 0,1 0 0,-1 0 0,1 0 0,0 0 0,-1 0 0,1-1 0,0 1 0,0 0 0,0 0 0,-1-1 0,1 1 0,0-1 0,0 1 0,0-1 0,0 1 0,0-1 0,0 1 0,0-1 0,0 0 0,0 0 0,0 0 0,0 1 0,0-1 0,0 0 0,0 0 0,2 0 0,11-2-167,1 0-1,-1 0 1,18-7-1,-24 7-527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9.xml"/><Relationship Id="rId13" Type="http://schemas.openxmlformats.org/officeDocument/2006/relationships/image" Target="../media/image174.png"/><Relationship Id="rId18" Type="http://schemas.openxmlformats.org/officeDocument/2006/relationships/customXml" Target="../ink/ink114.xml"/><Relationship Id="rId3" Type="http://schemas.openxmlformats.org/officeDocument/2006/relationships/customXml" Target="../ink/ink107.xml"/><Relationship Id="rId21" Type="http://schemas.openxmlformats.org/officeDocument/2006/relationships/image" Target="../media/image32.png"/><Relationship Id="rId7" Type="http://schemas.openxmlformats.org/officeDocument/2006/relationships/image" Target="../media/image171.png"/><Relationship Id="rId12" Type="http://schemas.openxmlformats.org/officeDocument/2006/relationships/customXml" Target="../ink/ink111.xml"/><Relationship Id="rId17" Type="http://schemas.openxmlformats.org/officeDocument/2006/relationships/image" Target="../media/image176.png"/><Relationship Id="rId2" Type="http://schemas.openxmlformats.org/officeDocument/2006/relationships/image" Target="../media/image30.jpg"/><Relationship Id="rId16" Type="http://schemas.openxmlformats.org/officeDocument/2006/relationships/customXml" Target="../ink/ink113.xml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8.xml"/><Relationship Id="rId11" Type="http://schemas.openxmlformats.org/officeDocument/2006/relationships/image" Target="../media/image173.png"/><Relationship Id="rId5" Type="http://schemas.openxmlformats.org/officeDocument/2006/relationships/image" Target="../media/image170.png"/><Relationship Id="rId15" Type="http://schemas.openxmlformats.org/officeDocument/2006/relationships/image" Target="../media/image175.png"/><Relationship Id="rId10" Type="http://schemas.openxmlformats.org/officeDocument/2006/relationships/customXml" Target="../ink/ink110.xml"/><Relationship Id="rId19" Type="http://schemas.openxmlformats.org/officeDocument/2006/relationships/image" Target="../media/image177.png"/><Relationship Id="rId9" Type="http://schemas.openxmlformats.org/officeDocument/2006/relationships/image" Target="../media/image172.png"/><Relationship Id="rId14" Type="http://schemas.openxmlformats.org/officeDocument/2006/relationships/customXml" Target="../ink/ink1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9.png"/><Relationship Id="rId18" Type="http://schemas.openxmlformats.org/officeDocument/2006/relationships/customXml" Target="../ink/ink122.xml"/><Relationship Id="rId26" Type="http://schemas.openxmlformats.org/officeDocument/2006/relationships/customXml" Target="../ink/ink126.xml"/><Relationship Id="rId21" Type="http://schemas.openxmlformats.org/officeDocument/2006/relationships/image" Target="../media/image193.png"/><Relationship Id="rId34" Type="http://schemas.openxmlformats.org/officeDocument/2006/relationships/customXml" Target="../ink/ink130.xml"/><Relationship Id="rId7" Type="http://schemas.openxmlformats.org/officeDocument/2006/relationships/image" Target="../media/image186.png"/><Relationship Id="rId12" Type="http://schemas.openxmlformats.org/officeDocument/2006/relationships/customXml" Target="../ink/ink119.xml"/><Relationship Id="rId17" Type="http://schemas.openxmlformats.org/officeDocument/2006/relationships/image" Target="../media/image191.png"/><Relationship Id="rId25" Type="http://schemas.openxmlformats.org/officeDocument/2006/relationships/image" Target="../media/image195.png"/><Relationship Id="rId33" Type="http://schemas.openxmlformats.org/officeDocument/2006/relationships/image" Target="../media/image199.png"/><Relationship Id="rId38" Type="http://schemas.openxmlformats.org/officeDocument/2006/relationships/image" Target="../media/image230.png"/><Relationship Id="rId2" Type="http://schemas.openxmlformats.org/officeDocument/2006/relationships/image" Target="../media/image34.jpg"/><Relationship Id="rId16" Type="http://schemas.openxmlformats.org/officeDocument/2006/relationships/customXml" Target="../ink/ink121.xml"/><Relationship Id="rId20" Type="http://schemas.openxmlformats.org/officeDocument/2006/relationships/customXml" Target="../ink/ink123.xml"/><Relationship Id="rId29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6.xml"/><Relationship Id="rId11" Type="http://schemas.openxmlformats.org/officeDocument/2006/relationships/image" Target="../media/image188.png"/><Relationship Id="rId24" Type="http://schemas.openxmlformats.org/officeDocument/2006/relationships/customXml" Target="../ink/ink125.xml"/><Relationship Id="rId32" Type="http://schemas.openxmlformats.org/officeDocument/2006/relationships/customXml" Target="../ink/ink129.xml"/><Relationship Id="rId37" Type="http://schemas.openxmlformats.org/officeDocument/2006/relationships/customXml" Target="../ink/ink131.xml"/><Relationship Id="rId5" Type="http://schemas.openxmlformats.org/officeDocument/2006/relationships/image" Target="../media/image185.png"/><Relationship Id="rId15" Type="http://schemas.openxmlformats.org/officeDocument/2006/relationships/image" Target="../media/image190.png"/><Relationship Id="rId23" Type="http://schemas.openxmlformats.org/officeDocument/2006/relationships/image" Target="../media/image194.png"/><Relationship Id="rId28" Type="http://schemas.openxmlformats.org/officeDocument/2006/relationships/customXml" Target="../ink/ink127.xml"/><Relationship Id="rId36" Type="http://schemas.openxmlformats.org/officeDocument/2006/relationships/image" Target="../media/image35.png"/><Relationship Id="rId10" Type="http://schemas.openxmlformats.org/officeDocument/2006/relationships/customXml" Target="../ink/ink118.xml"/><Relationship Id="rId19" Type="http://schemas.openxmlformats.org/officeDocument/2006/relationships/image" Target="../media/image192.png"/><Relationship Id="rId31" Type="http://schemas.openxmlformats.org/officeDocument/2006/relationships/image" Target="../media/image198.png"/><Relationship Id="rId9" Type="http://schemas.openxmlformats.org/officeDocument/2006/relationships/image" Target="../media/image187.png"/><Relationship Id="rId14" Type="http://schemas.openxmlformats.org/officeDocument/2006/relationships/customXml" Target="../ink/ink120.xml"/><Relationship Id="rId22" Type="http://schemas.openxmlformats.org/officeDocument/2006/relationships/customXml" Target="../ink/ink124.xml"/><Relationship Id="rId27" Type="http://schemas.openxmlformats.org/officeDocument/2006/relationships/image" Target="../media/image196.png"/><Relationship Id="rId30" Type="http://schemas.openxmlformats.org/officeDocument/2006/relationships/customXml" Target="../ink/ink128.xml"/><Relationship Id="rId35" Type="http://schemas.openxmlformats.org/officeDocument/2006/relationships/image" Target="../media/image200.png"/><Relationship Id="rId8" Type="http://schemas.openxmlformats.org/officeDocument/2006/relationships/customXml" Target="../ink/ink117.xml"/><Relationship Id="rId3" Type="http://schemas.openxmlformats.org/officeDocument/2006/relationships/customXml" Target="../ink/ink1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6.xml"/><Relationship Id="rId3" Type="http://schemas.openxmlformats.org/officeDocument/2006/relationships/customXml" Target="../ink/ink132.xml"/><Relationship Id="rId7" Type="http://schemas.openxmlformats.org/officeDocument/2006/relationships/customXml" Target="../ink/ink135.xm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4.xml"/><Relationship Id="rId11" Type="http://schemas.openxmlformats.org/officeDocument/2006/relationships/image" Target="../media/image38.png"/><Relationship Id="rId5" Type="http://schemas.openxmlformats.org/officeDocument/2006/relationships/customXml" Target="../ink/ink133.xml"/><Relationship Id="rId10" Type="http://schemas.openxmlformats.org/officeDocument/2006/relationships/image" Target="../media/image37.png"/><Relationship Id="rId4" Type="http://schemas.openxmlformats.org/officeDocument/2006/relationships/image" Target="../media/image250.png"/><Relationship Id="rId9" Type="http://schemas.openxmlformats.org/officeDocument/2006/relationships/image" Target="../media/image2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customXml" Target="../ink/ink137.xml"/><Relationship Id="rId7" Type="http://schemas.openxmlformats.org/officeDocument/2006/relationships/image" Target="NUL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8.xml"/><Relationship Id="rId5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40.png"/><Relationship Id="rId18" Type="http://schemas.openxmlformats.org/officeDocument/2006/relationships/customXml" Target="../ink/ink146.xml"/><Relationship Id="rId26" Type="http://schemas.openxmlformats.org/officeDocument/2006/relationships/customXml" Target="../ink/ink150.xml"/><Relationship Id="rId3" Type="http://schemas.openxmlformats.org/officeDocument/2006/relationships/customXml" Target="../ink/ink139.xml"/><Relationship Id="rId21" Type="http://schemas.openxmlformats.org/officeDocument/2006/relationships/image" Target="../media/image178.png"/><Relationship Id="rId34" Type="http://schemas.openxmlformats.org/officeDocument/2006/relationships/customXml" Target="../ink/ink154.xml"/><Relationship Id="rId7" Type="http://schemas.openxmlformats.org/officeDocument/2006/relationships/image" Target="../media/image1710.png"/><Relationship Id="rId12" Type="http://schemas.openxmlformats.org/officeDocument/2006/relationships/customXml" Target="../ink/ink143.xml"/><Relationship Id="rId17" Type="http://schemas.openxmlformats.org/officeDocument/2006/relationships/image" Target="../media/image1760.png"/><Relationship Id="rId25" Type="http://schemas.openxmlformats.org/officeDocument/2006/relationships/image" Target="../media/image1800.png"/><Relationship Id="rId33" Type="http://schemas.openxmlformats.org/officeDocument/2006/relationships/image" Target="../media/image1840.png"/><Relationship Id="rId2" Type="http://schemas.openxmlformats.org/officeDocument/2006/relationships/image" Target="../media/image41.jpg"/><Relationship Id="rId16" Type="http://schemas.openxmlformats.org/officeDocument/2006/relationships/customXml" Target="../ink/ink145.xml"/><Relationship Id="rId20" Type="http://schemas.openxmlformats.org/officeDocument/2006/relationships/customXml" Target="../ink/ink147.xml"/><Relationship Id="rId29" Type="http://schemas.openxmlformats.org/officeDocument/2006/relationships/image" Target="../media/image18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0.xml"/><Relationship Id="rId11" Type="http://schemas.openxmlformats.org/officeDocument/2006/relationships/image" Target="../media/image1730.png"/><Relationship Id="rId24" Type="http://schemas.openxmlformats.org/officeDocument/2006/relationships/customXml" Target="../ink/ink149.xml"/><Relationship Id="rId32" Type="http://schemas.openxmlformats.org/officeDocument/2006/relationships/customXml" Target="../ink/ink153.xml"/><Relationship Id="rId5" Type="http://schemas.openxmlformats.org/officeDocument/2006/relationships/image" Target="../media/image1700.png"/><Relationship Id="rId15" Type="http://schemas.openxmlformats.org/officeDocument/2006/relationships/image" Target="../media/image1750.png"/><Relationship Id="rId23" Type="http://schemas.openxmlformats.org/officeDocument/2006/relationships/image" Target="../media/image1790.png"/><Relationship Id="rId28" Type="http://schemas.openxmlformats.org/officeDocument/2006/relationships/customXml" Target="../ink/ink151.xml"/><Relationship Id="rId36" Type="http://schemas.openxmlformats.org/officeDocument/2006/relationships/image" Target="../media/image42.png"/><Relationship Id="rId10" Type="http://schemas.openxmlformats.org/officeDocument/2006/relationships/customXml" Target="../ink/ink142.xml"/><Relationship Id="rId19" Type="http://schemas.openxmlformats.org/officeDocument/2006/relationships/image" Target="../media/image1770.png"/><Relationship Id="rId31" Type="http://schemas.openxmlformats.org/officeDocument/2006/relationships/image" Target="../media/image1830.png"/><Relationship Id="rId9" Type="http://schemas.openxmlformats.org/officeDocument/2006/relationships/image" Target="../media/image1720.png"/><Relationship Id="rId14" Type="http://schemas.openxmlformats.org/officeDocument/2006/relationships/customXml" Target="../ink/ink144.xml"/><Relationship Id="rId22" Type="http://schemas.openxmlformats.org/officeDocument/2006/relationships/customXml" Target="../ink/ink148.xml"/><Relationship Id="rId27" Type="http://schemas.openxmlformats.org/officeDocument/2006/relationships/image" Target="../media/image1810.png"/><Relationship Id="rId30" Type="http://schemas.openxmlformats.org/officeDocument/2006/relationships/customXml" Target="../ink/ink152.xml"/><Relationship Id="rId35" Type="http://schemas.openxmlformats.org/officeDocument/2006/relationships/image" Target="../media/image1850.png"/><Relationship Id="rId8" Type="http://schemas.openxmlformats.org/officeDocument/2006/relationships/customXml" Target="../ink/ink14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5.png"/><Relationship Id="rId18" Type="http://schemas.openxmlformats.org/officeDocument/2006/relationships/image" Target="../media/image2.png"/><Relationship Id="rId3" Type="http://schemas.openxmlformats.org/officeDocument/2006/relationships/customXml" Target="../ink/ink1.xml"/><Relationship Id="rId7" Type="http://schemas.openxmlformats.org/officeDocument/2006/relationships/image" Target="../media/image62.png"/><Relationship Id="rId12" Type="http://schemas.openxmlformats.org/officeDocument/2006/relationships/customXml" Target="../ink/ink5.xml"/><Relationship Id="rId17" Type="http://schemas.openxmlformats.org/officeDocument/2006/relationships/image" Target="../media/image67.png"/><Relationship Id="rId2" Type="http://schemas.openxmlformats.org/officeDocument/2006/relationships/image" Target="../media/image1.jp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5" Type="http://schemas.openxmlformats.org/officeDocument/2006/relationships/image" Target="../media/image66.png"/><Relationship Id="rId10" Type="http://schemas.openxmlformats.org/officeDocument/2006/relationships/customXml" Target="../ink/ink4.xml"/><Relationship Id="rId9" Type="http://schemas.openxmlformats.org/officeDocument/2006/relationships/image" Target="../media/image63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customXml" Target="../ink/ink15.xml"/><Relationship Id="rId26" Type="http://schemas.openxmlformats.org/officeDocument/2006/relationships/customXml" Target="../ink/ink19.xml"/><Relationship Id="rId39" Type="http://schemas.openxmlformats.org/officeDocument/2006/relationships/image" Target="../media/image87.png"/><Relationship Id="rId21" Type="http://schemas.openxmlformats.org/officeDocument/2006/relationships/image" Target="../media/image78.png"/><Relationship Id="rId34" Type="http://schemas.openxmlformats.org/officeDocument/2006/relationships/customXml" Target="../ink/ink23.xml"/><Relationship Id="rId42" Type="http://schemas.openxmlformats.org/officeDocument/2006/relationships/customXml" Target="../ink/ink27.xml"/><Relationship Id="rId47" Type="http://schemas.openxmlformats.org/officeDocument/2006/relationships/image" Target="../media/image91.png"/><Relationship Id="rId50" Type="http://schemas.openxmlformats.org/officeDocument/2006/relationships/customXml" Target="../ink/ink31.xml"/><Relationship Id="rId55" Type="http://schemas.openxmlformats.org/officeDocument/2006/relationships/customXml" Target="../ink/ink33.xml"/><Relationship Id="rId63" Type="http://schemas.openxmlformats.org/officeDocument/2006/relationships/customXml" Target="../ink/ink37.xml"/><Relationship Id="rId7" Type="http://schemas.openxmlformats.org/officeDocument/2006/relationships/image" Target="../media/image71.png"/><Relationship Id="rId2" Type="http://schemas.openxmlformats.org/officeDocument/2006/relationships/image" Target="../media/image3.jpg"/><Relationship Id="rId16" Type="http://schemas.openxmlformats.org/officeDocument/2006/relationships/customXml" Target="../ink/ink14.xml"/><Relationship Id="rId29" Type="http://schemas.openxmlformats.org/officeDocument/2006/relationships/image" Target="../media/image82.png"/><Relationship Id="rId11" Type="http://schemas.openxmlformats.org/officeDocument/2006/relationships/image" Target="../media/image73.png"/><Relationship Id="rId24" Type="http://schemas.openxmlformats.org/officeDocument/2006/relationships/customXml" Target="../ink/ink18.xml"/><Relationship Id="rId32" Type="http://schemas.openxmlformats.org/officeDocument/2006/relationships/customXml" Target="../ink/ink22.xml"/><Relationship Id="rId37" Type="http://schemas.openxmlformats.org/officeDocument/2006/relationships/image" Target="../media/image86.png"/><Relationship Id="rId40" Type="http://schemas.openxmlformats.org/officeDocument/2006/relationships/customXml" Target="../ink/ink26.xml"/><Relationship Id="rId45" Type="http://schemas.openxmlformats.org/officeDocument/2006/relationships/image" Target="../media/image90.png"/><Relationship Id="rId53" Type="http://schemas.openxmlformats.org/officeDocument/2006/relationships/image" Target="../media/image94.png"/><Relationship Id="rId58" Type="http://schemas.openxmlformats.org/officeDocument/2006/relationships/image" Target="../media/image6.png"/><Relationship Id="rId5" Type="http://schemas.openxmlformats.org/officeDocument/2006/relationships/image" Target="../media/image70.png"/><Relationship Id="rId61" Type="http://schemas.openxmlformats.org/officeDocument/2006/relationships/customXml" Target="../ink/ink36.xml"/><Relationship Id="rId19" Type="http://schemas.openxmlformats.org/officeDocument/2006/relationships/image" Target="../media/image77.png"/><Relationship Id="rId14" Type="http://schemas.openxmlformats.org/officeDocument/2006/relationships/customXml" Target="../ink/ink13.xml"/><Relationship Id="rId22" Type="http://schemas.openxmlformats.org/officeDocument/2006/relationships/customXml" Target="../ink/ink17.xml"/><Relationship Id="rId27" Type="http://schemas.openxmlformats.org/officeDocument/2006/relationships/image" Target="../media/image81.png"/><Relationship Id="rId30" Type="http://schemas.openxmlformats.org/officeDocument/2006/relationships/customXml" Target="../ink/ink21.xml"/><Relationship Id="rId35" Type="http://schemas.openxmlformats.org/officeDocument/2006/relationships/image" Target="../media/image85.png"/><Relationship Id="rId43" Type="http://schemas.openxmlformats.org/officeDocument/2006/relationships/image" Target="../media/image89.png"/><Relationship Id="rId48" Type="http://schemas.openxmlformats.org/officeDocument/2006/relationships/customXml" Target="../ink/ink30.xml"/><Relationship Id="rId56" Type="http://schemas.openxmlformats.org/officeDocument/2006/relationships/image" Target="../media/image5.png"/><Relationship Id="rId64" Type="http://schemas.openxmlformats.org/officeDocument/2006/relationships/image" Target="../media/image9.png"/><Relationship Id="rId8" Type="http://schemas.openxmlformats.org/officeDocument/2006/relationships/customXml" Target="../ink/ink10.xml"/><Relationship Id="rId51" Type="http://schemas.openxmlformats.org/officeDocument/2006/relationships/image" Target="../media/image93.png"/><Relationship Id="rId3" Type="http://schemas.openxmlformats.org/officeDocument/2006/relationships/customXml" Target="../ink/ink8.xml"/><Relationship Id="rId12" Type="http://schemas.openxmlformats.org/officeDocument/2006/relationships/customXml" Target="../ink/ink12.xml"/><Relationship Id="rId17" Type="http://schemas.openxmlformats.org/officeDocument/2006/relationships/image" Target="../media/image76.png"/><Relationship Id="rId25" Type="http://schemas.openxmlformats.org/officeDocument/2006/relationships/image" Target="../media/image80.png"/><Relationship Id="rId33" Type="http://schemas.openxmlformats.org/officeDocument/2006/relationships/image" Target="../media/image84.png"/><Relationship Id="rId38" Type="http://schemas.openxmlformats.org/officeDocument/2006/relationships/customXml" Target="../ink/ink25.xml"/><Relationship Id="rId46" Type="http://schemas.openxmlformats.org/officeDocument/2006/relationships/customXml" Target="../ink/ink29.xml"/><Relationship Id="rId59" Type="http://schemas.openxmlformats.org/officeDocument/2006/relationships/customXml" Target="../ink/ink35.xml"/><Relationship Id="rId20" Type="http://schemas.openxmlformats.org/officeDocument/2006/relationships/customXml" Target="../ink/ink16.xml"/><Relationship Id="rId41" Type="http://schemas.openxmlformats.org/officeDocument/2006/relationships/image" Target="../media/image88.png"/><Relationship Id="rId54" Type="http://schemas.openxmlformats.org/officeDocument/2006/relationships/image" Target="../media/image4.png"/><Relationship Id="rId6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5" Type="http://schemas.openxmlformats.org/officeDocument/2006/relationships/image" Target="../media/image75.png"/><Relationship Id="rId23" Type="http://schemas.openxmlformats.org/officeDocument/2006/relationships/image" Target="../media/image79.png"/><Relationship Id="rId28" Type="http://schemas.openxmlformats.org/officeDocument/2006/relationships/customXml" Target="../ink/ink20.xml"/><Relationship Id="rId36" Type="http://schemas.openxmlformats.org/officeDocument/2006/relationships/customXml" Target="../ink/ink24.xml"/><Relationship Id="rId49" Type="http://schemas.openxmlformats.org/officeDocument/2006/relationships/image" Target="../media/image92.png"/><Relationship Id="rId57" Type="http://schemas.openxmlformats.org/officeDocument/2006/relationships/customXml" Target="../ink/ink34.xml"/><Relationship Id="rId10" Type="http://schemas.openxmlformats.org/officeDocument/2006/relationships/customXml" Target="../ink/ink11.xml"/><Relationship Id="rId31" Type="http://schemas.openxmlformats.org/officeDocument/2006/relationships/image" Target="../media/image83.png"/><Relationship Id="rId44" Type="http://schemas.openxmlformats.org/officeDocument/2006/relationships/customXml" Target="../ink/ink28.xml"/><Relationship Id="rId52" Type="http://schemas.openxmlformats.org/officeDocument/2006/relationships/customXml" Target="../ink/ink32.xml"/><Relationship Id="rId60" Type="http://schemas.openxmlformats.org/officeDocument/2006/relationships/image" Target="../media/image7.png"/><Relationship Id="rId9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13" Type="http://schemas.openxmlformats.org/officeDocument/2006/relationships/image" Target="../media/image101.png"/><Relationship Id="rId18" Type="http://schemas.openxmlformats.org/officeDocument/2006/relationships/customXml" Target="../ink/ink45.xml"/><Relationship Id="rId26" Type="http://schemas.openxmlformats.org/officeDocument/2006/relationships/customXml" Target="../ink/ink49.xml"/><Relationship Id="rId3" Type="http://schemas.openxmlformats.org/officeDocument/2006/relationships/image" Target="../media/image11.jpg"/><Relationship Id="rId21" Type="http://schemas.openxmlformats.org/officeDocument/2006/relationships/image" Target="../media/image105.png"/><Relationship Id="rId7" Type="http://schemas.openxmlformats.org/officeDocument/2006/relationships/image" Target="../media/image98.png"/><Relationship Id="rId12" Type="http://schemas.openxmlformats.org/officeDocument/2006/relationships/customXml" Target="../ink/ink42.xml"/><Relationship Id="rId17" Type="http://schemas.openxmlformats.org/officeDocument/2006/relationships/image" Target="../media/image103.png"/><Relationship Id="rId25" Type="http://schemas.openxmlformats.org/officeDocument/2006/relationships/image" Target="../media/image107.png"/><Relationship Id="rId2" Type="http://schemas.openxmlformats.org/officeDocument/2006/relationships/image" Target="../media/image10.png"/><Relationship Id="rId16" Type="http://schemas.openxmlformats.org/officeDocument/2006/relationships/customXml" Target="../ink/ink44.xml"/><Relationship Id="rId20" Type="http://schemas.openxmlformats.org/officeDocument/2006/relationships/customXml" Target="../ink/ink4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.xml"/><Relationship Id="rId11" Type="http://schemas.openxmlformats.org/officeDocument/2006/relationships/image" Target="../media/image100.png"/><Relationship Id="rId24" Type="http://schemas.openxmlformats.org/officeDocument/2006/relationships/customXml" Target="../ink/ink48.xml"/><Relationship Id="rId5" Type="http://schemas.openxmlformats.org/officeDocument/2006/relationships/image" Target="../media/image97.png"/><Relationship Id="rId15" Type="http://schemas.openxmlformats.org/officeDocument/2006/relationships/image" Target="../media/image102.png"/><Relationship Id="rId23" Type="http://schemas.openxmlformats.org/officeDocument/2006/relationships/image" Target="../media/image106.png"/><Relationship Id="rId10" Type="http://schemas.openxmlformats.org/officeDocument/2006/relationships/customXml" Target="../ink/ink41.xml"/><Relationship Id="rId19" Type="http://schemas.openxmlformats.org/officeDocument/2006/relationships/image" Target="../media/image104.png"/><Relationship Id="rId4" Type="http://schemas.openxmlformats.org/officeDocument/2006/relationships/customXml" Target="../ink/ink38.xml"/><Relationship Id="rId9" Type="http://schemas.openxmlformats.org/officeDocument/2006/relationships/image" Target="../media/image99.png"/><Relationship Id="rId14" Type="http://schemas.openxmlformats.org/officeDocument/2006/relationships/customXml" Target="../ink/ink43.xml"/><Relationship Id="rId22" Type="http://schemas.openxmlformats.org/officeDocument/2006/relationships/customXml" Target="../ink/ink47.xml"/><Relationship Id="rId27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1.xml"/><Relationship Id="rId21" Type="http://schemas.openxmlformats.org/officeDocument/2006/relationships/image" Target="../media/image121.png"/><Relationship Id="rId42" Type="http://schemas.openxmlformats.org/officeDocument/2006/relationships/customXml" Target="../ink/ink69.xml"/><Relationship Id="rId47" Type="http://schemas.openxmlformats.org/officeDocument/2006/relationships/image" Target="../media/image134.png"/><Relationship Id="rId63" Type="http://schemas.openxmlformats.org/officeDocument/2006/relationships/image" Target="../media/image142.png"/><Relationship Id="rId68" Type="http://schemas.openxmlformats.org/officeDocument/2006/relationships/customXml" Target="../ink/ink82.xml"/><Relationship Id="rId16" Type="http://schemas.openxmlformats.org/officeDocument/2006/relationships/customXml" Target="../ink/ink56.xml"/><Relationship Id="rId11" Type="http://schemas.openxmlformats.org/officeDocument/2006/relationships/image" Target="../media/image116.png"/><Relationship Id="rId24" Type="http://schemas.openxmlformats.org/officeDocument/2006/relationships/customXml" Target="../ink/ink60.xml"/><Relationship Id="rId32" Type="http://schemas.openxmlformats.org/officeDocument/2006/relationships/customXml" Target="../ink/ink64.xml"/><Relationship Id="rId37" Type="http://schemas.openxmlformats.org/officeDocument/2006/relationships/image" Target="../media/image129.png"/><Relationship Id="rId40" Type="http://schemas.openxmlformats.org/officeDocument/2006/relationships/customXml" Target="../ink/ink68.xml"/><Relationship Id="rId45" Type="http://schemas.openxmlformats.org/officeDocument/2006/relationships/image" Target="../media/image133.png"/><Relationship Id="rId53" Type="http://schemas.openxmlformats.org/officeDocument/2006/relationships/image" Target="../media/image137.png"/><Relationship Id="rId58" Type="http://schemas.openxmlformats.org/officeDocument/2006/relationships/customXml" Target="../ink/ink77.xml"/><Relationship Id="rId66" Type="http://schemas.openxmlformats.org/officeDocument/2006/relationships/customXml" Target="../ink/ink81.xml"/><Relationship Id="rId74" Type="http://schemas.openxmlformats.org/officeDocument/2006/relationships/customXml" Target="../ink/ink85.xml"/><Relationship Id="rId79" Type="http://schemas.openxmlformats.org/officeDocument/2006/relationships/image" Target="../media/image150.png"/><Relationship Id="rId5" Type="http://schemas.openxmlformats.org/officeDocument/2006/relationships/image" Target="../media/image113.png"/><Relationship Id="rId61" Type="http://schemas.openxmlformats.org/officeDocument/2006/relationships/image" Target="../media/image141.png"/><Relationship Id="rId19" Type="http://schemas.openxmlformats.org/officeDocument/2006/relationships/image" Target="../media/image120.png"/><Relationship Id="rId14" Type="http://schemas.openxmlformats.org/officeDocument/2006/relationships/customXml" Target="../ink/ink55.xml"/><Relationship Id="rId22" Type="http://schemas.openxmlformats.org/officeDocument/2006/relationships/customXml" Target="../ink/ink59.xml"/><Relationship Id="rId27" Type="http://schemas.openxmlformats.org/officeDocument/2006/relationships/image" Target="../media/image124.png"/><Relationship Id="rId30" Type="http://schemas.openxmlformats.org/officeDocument/2006/relationships/customXml" Target="../ink/ink63.xml"/><Relationship Id="rId35" Type="http://schemas.openxmlformats.org/officeDocument/2006/relationships/image" Target="../media/image128.png"/><Relationship Id="rId43" Type="http://schemas.openxmlformats.org/officeDocument/2006/relationships/image" Target="../media/image132.png"/><Relationship Id="rId48" Type="http://schemas.openxmlformats.org/officeDocument/2006/relationships/customXml" Target="../ink/ink72.xml"/><Relationship Id="rId56" Type="http://schemas.openxmlformats.org/officeDocument/2006/relationships/customXml" Target="../ink/ink76.xml"/><Relationship Id="rId64" Type="http://schemas.openxmlformats.org/officeDocument/2006/relationships/customXml" Target="../ink/ink80.xml"/><Relationship Id="rId69" Type="http://schemas.openxmlformats.org/officeDocument/2006/relationships/image" Target="../media/image145.png"/><Relationship Id="rId77" Type="http://schemas.openxmlformats.org/officeDocument/2006/relationships/image" Target="../media/image149.png"/><Relationship Id="rId8" Type="http://schemas.openxmlformats.org/officeDocument/2006/relationships/customXml" Target="../ink/ink52.xml"/><Relationship Id="rId51" Type="http://schemas.openxmlformats.org/officeDocument/2006/relationships/image" Target="../media/image136.png"/><Relationship Id="rId72" Type="http://schemas.openxmlformats.org/officeDocument/2006/relationships/customXml" Target="../ink/ink84.xml"/><Relationship Id="rId3" Type="http://schemas.openxmlformats.org/officeDocument/2006/relationships/image" Target="../media/image15.jpg"/><Relationship Id="rId12" Type="http://schemas.openxmlformats.org/officeDocument/2006/relationships/customXml" Target="../ink/ink54.xml"/><Relationship Id="rId17" Type="http://schemas.openxmlformats.org/officeDocument/2006/relationships/image" Target="../media/image119.png"/><Relationship Id="rId25" Type="http://schemas.openxmlformats.org/officeDocument/2006/relationships/image" Target="../media/image123.png"/><Relationship Id="rId33" Type="http://schemas.openxmlformats.org/officeDocument/2006/relationships/image" Target="../media/image127.png"/><Relationship Id="rId38" Type="http://schemas.openxmlformats.org/officeDocument/2006/relationships/customXml" Target="../ink/ink67.xml"/><Relationship Id="rId46" Type="http://schemas.openxmlformats.org/officeDocument/2006/relationships/customXml" Target="../ink/ink71.xml"/><Relationship Id="rId59" Type="http://schemas.openxmlformats.org/officeDocument/2006/relationships/image" Target="../media/image140.png"/><Relationship Id="rId67" Type="http://schemas.openxmlformats.org/officeDocument/2006/relationships/image" Target="../media/image144.png"/><Relationship Id="rId20" Type="http://schemas.openxmlformats.org/officeDocument/2006/relationships/customXml" Target="../ink/ink58.xml"/><Relationship Id="rId41" Type="http://schemas.openxmlformats.org/officeDocument/2006/relationships/image" Target="../media/image131.png"/><Relationship Id="rId54" Type="http://schemas.openxmlformats.org/officeDocument/2006/relationships/customXml" Target="../ink/ink75.xml"/><Relationship Id="rId62" Type="http://schemas.openxmlformats.org/officeDocument/2006/relationships/customXml" Target="../ink/ink79.xml"/><Relationship Id="rId70" Type="http://schemas.openxmlformats.org/officeDocument/2006/relationships/customXml" Target="../ink/ink83.xml"/><Relationship Id="rId75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.xml"/><Relationship Id="rId15" Type="http://schemas.openxmlformats.org/officeDocument/2006/relationships/image" Target="../media/image118.png"/><Relationship Id="rId23" Type="http://schemas.openxmlformats.org/officeDocument/2006/relationships/image" Target="../media/image122.png"/><Relationship Id="rId28" Type="http://schemas.openxmlformats.org/officeDocument/2006/relationships/customXml" Target="../ink/ink62.xml"/><Relationship Id="rId36" Type="http://schemas.openxmlformats.org/officeDocument/2006/relationships/customXml" Target="../ink/ink66.xml"/><Relationship Id="rId49" Type="http://schemas.openxmlformats.org/officeDocument/2006/relationships/image" Target="../media/image135.png"/><Relationship Id="rId57" Type="http://schemas.openxmlformats.org/officeDocument/2006/relationships/image" Target="../media/image139.png"/><Relationship Id="rId10" Type="http://schemas.openxmlformats.org/officeDocument/2006/relationships/customXml" Target="../ink/ink53.xml"/><Relationship Id="rId31" Type="http://schemas.openxmlformats.org/officeDocument/2006/relationships/image" Target="../media/image126.png"/><Relationship Id="rId44" Type="http://schemas.openxmlformats.org/officeDocument/2006/relationships/customXml" Target="../ink/ink70.xml"/><Relationship Id="rId52" Type="http://schemas.openxmlformats.org/officeDocument/2006/relationships/customXml" Target="../ink/ink74.xml"/><Relationship Id="rId60" Type="http://schemas.openxmlformats.org/officeDocument/2006/relationships/customXml" Target="../ink/ink78.xml"/><Relationship Id="rId65" Type="http://schemas.openxmlformats.org/officeDocument/2006/relationships/image" Target="../media/image143.png"/><Relationship Id="rId73" Type="http://schemas.openxmlformats.org/officeDocument/2006/relationships/image" Target="../media/image147.png"/><Relationship Id="rId78" Type="http://schemas.openxmlformats.org/officeDocument/2006/relationships/customXml" Target="../ink/ink87.xml"/><Relationship Id="rId4" Type="http://schemas.openxmlformats.org/officeDocument/2006/relationships/customXml" Target="../ink/ink50.xml"/><Relationship Id="rId9" Type="http://schemas.openxmlformats.org/officeDocument/2006/relationships/image" Target="../media/image115.png"/><Relationship Id="rId13" Type="http://schemas.openxmlformats.org/officeDocument/2006/relationships/image" Target="../media/image117.png"/><Relationship Id="rId18" Type="http://schemas.openxmlformats.org/officeDocument/2006/relationships/customXml" Target="../ink/ink57.xml"/><Relationship Id="rId39" Type="http://schemas.openxmlformats.org/officeDocument/2006/relationships/image" Target="../media/image130.png"/><Relationship Id="rId34" Type="http://schemas.openxmlformats.org/officeDocument/2006/relationships/customXml" Target="../ink/ink65.xml"/><Relationship Id="rId50" Type="http://schemas.openxmlformats.org/officeDocument/2006/relationships/customXml" Target="../ink/ink73.xml"/><Relationship Id="rId55" Type="http://schemas.openxmlformats.org/officeDocument/2006/relationships/image" Target="../media/image138.png"/><Relationship Id="rId76" Type="http://schemas.openxmlformats.org/officeDocument/2006/relationships/customXml" Target="../ink/ink86.xml"/><Relationship Id="rId7" Type="http://schemas.openxmlformats.org/officeDocument/2006/relationships/image" Target="../media/image114.png"/><Relationship Id="rId71" Type="http://schemas.openxmlformats.org/officeDocument/2006/relationships/image" Target="../media/image146.png"/><Relationship Id="rId2" Type="http://schemas.openxmlformats.org/officeDocument/2006/relationships/image" Target="../media/image14.png"/><Relationship Id="rId29" Type="http://schemas.openxmlformats.org/officeDocument/2006/relationships/image" Target="../media/image1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1.png"/><Relationship Id="rId18" Type="http://schemas.openxmlformats.org/officeDocument/2006/relationships/customXml" Target="../ink/ink95.xml"/><Relationship Id="rId26" Type="http://schemas.openxmlformats.org/officeDocument/2006/relationships/image" Target="../media/image21.png"/><Relationship Id="rId39" Type="http://schemas.openxmlformats.org/officeDocument/2006/relationships/customXml" Target="../ink/ink105.xml"/><Relationship Id="rId21" Type="http://schemas.openxmlformats.org/officeDocument/2006/relationships/image" Target="../media/image165.png"/><Relationship Id="rId34" Type="http://schemas.openxmlformats.org/officeDocument/2006/relationships/image" Target="../media/image25.png"/><Relationship Id="rId42" Type="http://schemas.openxmlformats.org/officeDocument/2006/relationships/image" Target="../media/image29.png"/><Relationship Id="rId7" Type="http://schemas.openxmlformats.org/officeDocument/2006/relationships/image" Target="../media/image158.png"/><Relationship Id="rId2" Type="http://schemas.openxmlformats.org/officeDocument/2006/relationships/image" Target="../media/image20.jpg"/><Relationship Id="rId16" Type="http://schemas.openxmlformats.org/officeDocument/2006/relationships/customXml" Target="../ink/ink94.xml"/><Relationship Id="rId20" Type="http://schemas.openxmlformats.org/officeDocument/2006/relationships/customXml" Target="../ink/ink96.xml"/><Relationship Id="rId29" Type="http://schemas.openxmlformats.org/officeDocument/2006/relationships/customXml" Target="../ink/ink100.xml"/><Relationship Id="rId41" Type="http://schemas.openxmlformats.org/officeDocument/2006/relationships/customXml" Target="../ink/ink10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9.xml"/><Relationship Id="rId11" Type="http://schemas.openxmlformats.org/officeDocument/2006/relationships/image" Target="../media/image160.png"/><Relationship Id="rId24" Type="http://schemas.openxmlformats.org/officeDocument/2006/relationships/customXml" Target="../ink/ink98.xml"/><Relationship Id="rId32" Type="http://schemas.openxmlformats.org/officeDocument/2006/relationships/image" Target="../media/image24.png"/><Relationship Id="rId37" Type="http://schemas.openxmlformats.org/officeDocument/2006/relationships/customXml" Target="../ink/ink104.xml"/><Relationship Id="rId40" Type="http://schemas.openxmlformats.org/officeDocument/2006/relationships/image" Target="../media/image28.png"/><Relationship Id="rId5" Type="http://schemas.openxmlformats.org/officeDocument/2006/relationships/image" Target="../media/image157.png"/><Relationship Id="rId15" Type="http://schemas.openxmlformats.org/officeDocument/2006/relationships/image" Target="../media/image162.png"/><Relationship Id="rId23" Type="http://schemas.openxmlformats.org/officeDocument/2006/relationships/image" Target="../media/image166.png"/><Relationship Id="rId28" Type="http://schemas.openxmlformats.org/officeDocument/2006/relationships/image" Target="../media/image22.png"/><Relationship Id="rId36" Type="http://schemas.openxmlformats.org/officeDocument/2006/relationships/image" Target="../media/image26.png"/><Relationship Id="rId10" Type="http://schemas.openxmlformats.org/officeDocument/2006/relationships/customXml" Target="../ink/ink91.xml"/><Relationship Id="rId19" Type="http://schemas.openxmlformats.org/officeDocument/2006/relationships/image" Target="../media/image164.png"/><Relationship Id="rId31" Type="http://schemas.openxmlformats.org/officeDocument/2006/relationships/customXml" Target="../ink/ink101.xml"/><Relationship Id="rId9" Type="http://schemas.openxmlformats.org/officeDocument/2006/relationships/image" Target="../media/image159.png"/><Relationship Id="rId14" Type="http://schemas.openxmlformats.org/officeDocument/2006/relationships/customXml" Target="../ink/ink93.xml"/><Relationship Id="rId22" Type="http://schemas.openxmlformats.org/officeDocument/2006/relationships/customXml" Target="../ink/ink97.xml"/><Relationship Id="rId27" Type="http://schemas.openxmlformats.org/officeDocument/2006/relationships/customXml" Target="../ink/ink99.xml"/><Relationship Id="rId30" Type="http://schemas.openxmlformats.org/officeDocument/2006/relationships/image" Target="../media/image23.png"/><Relationship Id="rId35" Type="http://schemas.openxmlformats.org/officeDocument/2006/relationships/customXml" Target="../ink/ink103.xml"/><Relationship Id="rId8" Type="http://schemas.openxmlformats.org/officeDocument/2006/relationships/customXml" Target="../ink/ink90.xml"/><Relationship Id="rId3" Type="http://schemas.openxmlformats.org/officeDocument/2006/relationships/customXml" Target="../ink/ink88.xml"/><Relationship Id="rId12" Type="http://schemas.openxmlformats.org/officeDocument/2006/relationships/customXml" Target="../ink/ink92.xml"/><Relationship Id="rId17" Type="http://schemas.openxmlformats.org/officeDocument/2006/relationships/image" Target="../media/image163.png"/><Relationship Id="rId25" Type="http://schemas.openxmlformats.org/officeDocument/2006/relationships/image" Target="../media/image167.png"/><Relationship Id="rId33" Type="http://schemas.openxmlformats.org/officeDocument/2006/relationships/customXml" Target="../ink/ink102.xml"/><Relationship Id="rId38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811138" y="1927047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fa-IR" dirty="0">
                <a:highlight>
                  <a:srgbClr val="FFCD00"/>
                </a:highlight>
                <a:cs typeface="B Nazanin" panose="00000400000000000000" pitchFamily="2" charset="-78"/>
              </a:rPr>
              <a:t>تمرین سوم مدار منطقی</a:t>
            </a:r>
            <a:r>
              <a:rPr lang="en-US" dirty="0">
                <a:cs typeface="B Nazanin" panose="00000400000000000000" pitchFamily="2" charset="-78"/>
              </a:rPr>
              <a:t> </a:t>
            </a:r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AD6196-69AC-4513-BAD6-92B96AAFA8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B612C5-514D-4D01-AF43-7F0941619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3" y="1561353"/>
            <a:ext cx="6501650" cy="31884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1BFEEE6-1A06-449F-AA4C-7572D5C08CD7}"/>
                  </a:ext>
                </a:extLst>
              </p14:cNvPr>
              <p14:cNvContentPartPr/>
              <p14:nvPr/>
            </p14:nvContentPartPr>
            <p14:xfrm>
              <a:off x="339536" y="2919555"/>
              <a:ext cx="77400" cy="61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1BFEEE6-1A06-449F-AA4C-7572D5C08C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536" y="2910915"/>
                <a:ext cx="950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C387114-B8EB-42D7-8E42-317FEC4E7449}"/>
                  </a:ext>
                </a:extLst>
              </p14:cNvPr>
              <p14:cNvContentPartPr/>
              <p14:nvPr/>
            </p14:nvContentPartPr>
            <p14:xfrm>
              <a:off x="925256" y="2807235"/>
              <a:ext cx="917640" cy="123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C387114-B8EB-42D7-8E42-317FEC4E74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6256" y="2798595"/>
                <a:ext cx="9352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2856AB-7B98-4B55-8708-4DCD71B439D2}"/>
                  </a:ext>
                </a:extLst>
              </p14:cNvPr>
              <p14:cNvContentPartPr/>
              <p14:nvPr/>
            </p14:nvContentPartPr>
            <p14:xfrm>
              <a:off x="135416" y="2905515"/>
              <a:ext cx="100800" cy="79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2856AB-7B98-4B55-8708-4DCD71B439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6416" y="2896875"/>
                <a:ext cx="11844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BE9BA72-BC8C-43F7-8D4D-E4F6AE7796B8}"/>
                  </a:ext>
                </a:extLst>
              </p14:cNvPr>
              <p14:cNvContentPartPr/>
              <p14:nvPr/>
            </p14:nvContentPartPr>
            <p14:xfrm>
              <a:off x="84296" y="2777355"/>
              <a:ext cx="95400" cy="295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BE9BA72-BC8C-43F7-8D4D-E4F6AE7796B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656" y="2768715"/>
                <a:ext cx="113040" cy="31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BD960941-0B23-4359-BC99-27E13193763F}"/>
              </a:ext>
            </a:extLst>
          </p:cNvPr>
          <p:cNvGrpSpPr/>
          <p:nvPr/>
        </p:nvGrpSpPr>
        <p:grpSpPr>
          <a:xfrm>
            <a:off x="515576" y="2834235"/>
            <a:ext cx="437760" cy="296280"/>
            <a:chOff x="515576" y="2834235"/>
            <a:chExt cx="43776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1F8CDAF-F407-42A8-9AE0-B1287645B679}"/>
                    </a:ext>
                  </a:extLst>
                </p14:cNvPr>
                <p14:cNvContentPartPr/>
                <p14:nvPr/>
              </p14:nvContentPartPr>
              <p14:xfrm>
                <a:off x="515576" y="2834235"/>
                <a:ext cx="23760" cy="190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1F8CDAF-F407-42A8-9AE0-B1287645B67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6576" y="2825595"/>
                  <a:ext cx="414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46E7E16-E8FB-4AAC-AA1F-4271C9499A2C}"/>
                    </a:ext>
                  </a:extLst>
                </p14:cNvPr>
                <p14:cNvContentPartPr/>
                <p14:nvPr/>
              </p14:nvContentPartPr>
              <p14:xfrm>
                <a:off x="653816" y="2972475"/>
                <a:ext cx="83880" cy="69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46E7E16-E8FB-4AAC-AA1F-4271C9499A2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4816" y="2963475"/>
                  <a:ext cx="1015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D601F4C-7127-411A-8666-6948DD45F223}"/>
                    </a:ext>
                  </a:extLst>
                </p14:cNvPr>
                <p14:cNvContentPartPr/>
                <p14:nvPr/>
              </p14:nvContentPartPr>
              <p14:xfrm>
                <a:off x="806456" y="2883195"/>
                <a:ext cx="69840" cy="173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D601F4C-7127-411A-8666-6948DD45F2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7456" y="2874555"/>
                  <a:ext cx="87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E3BD0D7-40AC-4DFC-8291-1B8CF7BE9381}"/>
                    </a:ext>
                  </a:extLst>
                </p14:cNvPr>
                <p14:cNvContentPartPr/>
                <p14:nvPr/>
              </p14:nvContentPartPr>
              <p14:xfrm>
                <a:off x="878816" y="2915235"/>
                <a:ext cx="74520" cy="215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E3BD0D7-40AC-4DFC-8291-1B8CF7BE938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69816" y="2906595"/>
                  <a:ext cx="92160" cy="232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325FC18-2897-4AAD-B033-01E3BFEB8C5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21550" y="140276"/>
            <a:ext cx="7422450" cy="8478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4220044-EE9C-4CE7-A788-DD194845DE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42436" y="1192219"/>
            <a:ext cx="2301564" cy="178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95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AD6196-69AC-4513-BAD6-92B96AAFA8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BE08C-E2A1-4B88-8AE9-06711DF08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" t="659"/>
          <a:stretch/>
        </p:blipFill>
        <p:spPr>
          <a:xfrm>
            <a:off x="0" y="847823"/>
            <a:ext cx="5924311" cy="4171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DBACE9-2899-4660-B1B5-EBF007C0F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36" y="1306519"/>
            <a:ext cx="2301564" cy="17892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10907-07B1-4ED4-85F6-396E3B816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550" y="0"/>
            <a:ext cx="7422450" cy="84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54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AD6196-69AC-4513-BAD6-92B96AAFA8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DAAD2E-66A8-4100-A437-9F31E192A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43" y="2194767"/>
            <a:ext cx="7967713" cy="26987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BDBA686-A871-4BCA-AE36-BB4478455B0C}"/>
                  </a:ext>
                </a:extLst>
              </p14:cNvPr>
              <p14:cNvContentPartPr/>
              <p14:nvPr/>
            </p14:nvContentPartPr>
            <p14:xfrm>
              <a:off x="2539136" y="2307195"/>
              <a:ext cx="1029240" cy="559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BDBA686-A871-4BCA-AE36-BB4478455B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0136" y="2298555"/>
                <a:ext cx="1046880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CE5CFB7-35CB-4F25-963C-A53001352941}"/>
                  </a:ext>
                </a:extLst>
              </p14:cNvPr>
              <p14:cNvContentPartPr/>
              <p14:nvPr/>
            </p14:nvContentPartPr>
            <p14:xfrm>
              <a:off x="2616176" y="3903075"/>
              <a:ext cx="79308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CE5CFB7-35CB-4F25-963C-A530013529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07536" y="3894075"/>
                <a:ext cx="810720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D5938E4-C3AE-4E89-BE80-AE1CBA4B9792}"/>
                  </a:ext>
                </a:extLst>
              </p14:cNvPr>
              <p14:cNvContentPartPr/>
              <p14:nvPr/>
            </p14:nvContentPartPr>
            <p14:xfrm>
              <a:off x="6260816" y="3114675"/>
              <a:ext cx="135720" cy="100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D5938E4-C3AE-4E89-BE80-AE1CBA4B979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51816" y="3105675"/>
                <a:ext cx="153360" cy="11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973E6FA-896C-4E17-9D77-39D89C380BCF}"/>
              </a:ext>
            </a:extLst>
          </p:cNvPr>
          <p:cNvGrpSpPr/>
          <p:nvPr/>
        </p:nvGrpSpPr>
        <p:grpSpPr>
          <a:xfrm>
            <a:off x="3459296" y="4355955"/>
            <a:ext cx="808200" cy="375840"/>
            <a:chOff x="3459296" y="4355955"/>
            <a:chExt cx="80820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04D28DE-5CD1-4A67-8784-CB5B38A5D465}"/>
                    </a:ext>
                  </a:extLst>
                </p14:cNvPr>
                <p14:cNvContentPartPr/>
                <p14:nvPr/>
              </p14:nvContentPartPr>
              <p14:xfrm>
                <a:off x="3459296" y="4378275"/>
                <a:ext cx="202320" cy="136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04D28DE-5CD1-4A67-8784-CB5B38A5D4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50296" y="4369635"/>
                  <a:ext cx="219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317FE59-BD7E-445B-8DDA-FCEFED086A1B}"/>
                    </a:ext>
                  </a:extLst>
                </p14:cNvPr>
                <p14:cNvContentPartPr/>
                <p14:nvPr/>
              </p14:nvContentPartPr>
              <p14:xfrm>
                <a:off x="3852416" y="4455675"/>
                <a:ext cx="146880" cy="276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317FE59-BD7E-445B-8DDA-FCEFED086A1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43416" y="4446675"/>
                  <a:ext cx="1645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1BF2668-308A-47C9-9637-92BC2C198B04}"/>
                    </a:ext>
                  </a:extLst>
                </p14:cNvPr>
                <p14:cNvContentPartPr/>
                <p14:nvPr/>
              </p14:nvContentPartPr>
              <p14:xfrm>
                <a:off x="3817496" y="4568355"/>
                <a:ext cx="110880" cy="26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1BF2668-308A-47C9-9637-92BC2C198B0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08856" y="4559715"/>
                  <a:ext cx="1285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E2F6DD9-20D6-4273-A3F6-066CC2B22B81}"/>
                    </a:ext>
                  </a:extLst>
                </p14:cNvPr>
                <p14:cNvContentPartPr/>
                <p14:nvPr/>
              </p14:nvContentPartPr>
              <p14:xfrm>
                <a:off x="4029536" y="4415715"/>
                <a:ext cx="151560" cy="203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E2F6DD9-20D6-4273-A3F6-066CC2B22B8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20536" y="4406715"/>
                  <a:ext cx="169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1A0F7ED-2474-42E7-8AC2-F6FFE7E5CB1F}"/>
                    </a:ext>
                  </a:extLst>
                </p14:cNvPr>
                <p14:cNvContentPartPr/>
                <p14:nvPr/>
              </p14:nvContentPartPr>
              <p14:xfrm>
                <a:off x="4243016" y="4355955"/>
                <a:ext cx="24480" cy="45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1A0F7ED-2474-42E7-8AC2-F6FFE7E5CB1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34016" y="4346955"/>
                  <a:ext cx="4212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BCF403B-4491-4204-82AE-577E52719E65}"/>
              </a:ext>
            </a:extLst>
          </p:cNvPr>
          <p:cNvGrpSpPr/>
          <p:nvPr/>
        </p:nvGrpSpPr>
        <p:grpSpPr>
          <a:xfrm>
            <a:off x="6480056" y="2919555"/>
            <a:ext cx="496440" cy="253440"/>
            <a:chOff x="6480056" y="2919555"/>
            <a:chExt cx="49644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C3D29F1-7594-4B5A-AA66-B7F249D8822A}"/>
                    </a:ext>
                  </a:extLst>
                </p14:cNvPr>
                <p14:cNvContentPartPr/>
                <p14:nvPr/>
              </p14:nvContentPartPr>
              <p14:xfrm>
                <a:off x="6480056" y="2944755"/>
                <a:ext cx="180720" cy="228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C3D29F1-7594-4B5A-AA66-B7F249D8822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71416" y="2936115"/>
                  <a:ext cx="1983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555F7F6-6DE7-46E6-8BE4-3F1A52DE8EC0}"/>
                    </a:ext>
                  </a:extLst>
                </p14:cNvPr>
                <p14:cNvContentPartPr/>
                <p14:nvPr/>
              </p14:nvContentPartPr>
              <p14:xfrm>
                <a:off x="6564656" y="3065715"/>
                <a:ext cx="66240" cy="11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555F7F6-6DE7-46E6-8BE4-3F1A52DE8EC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55656" y="3056715"/>
                  <a:ext cx="838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1C09085-F7B7-4720-9F6E-8D20A70F381A}"/>
                    </a:ext>
                  </a:extLst>
                </p14:cNvPr>
                <p14:cNvContentPartPr/>
                <p14:nvPr/>
              </p14:nvContentPartPr>
              <p14:xfrm>
                <a:off x="6706136" y="2956275"/>
                <a:ext cx="141480" cy="177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1C09085-F7B7-4720-9F6E-8D20A70F381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97136" y="2947275"/>
                  <a:ext cx="1591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1219631-9F68-4C70-980D-EF6F3E27BB52}"/>
                    </a:ext>
                  </a:extLst>
                </p14:cNvPr>
                <p14:cNvContentPartPr/>
                <p14:nvPr/>
              </p14:nvContentPartPr>
              <p14:xfrm>
                <a:off x="6910616" y="2919555"/>
                <a:ext cx="65880" cy="41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1219631-9F68-4C70-980D-EF6F3E27BB5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01616" y="2910915"/>
                  <a:ext cx="8352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4AD51FF-2794-449B-A2F8-FB4DA4E41D27}"/>
                  </a:ext>
                </a:extLst>
              </p14:cNvPr>
              <p14:cNvContentPartPr/>
              <p14:nvPr/>
            </p14:nvContentPartPr>
            <p14:xfrm>
              <a:off x="1556336" y="2747475"/>
              <a:ext cx="205560" cy="218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4AD51FF-2794-449B-A2F8-FB4DA4E41D2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47336" y="2738835"/>
                <a:ext cx="22320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ED52E2A-CE1B-44B5-ADB5-7E89599914B6}"/>
                  </a:ext>
                </a:extLst>
              </p14:cNvPr>
              <p14:cNvContentPartPr/>
              <p14:nvPr/>
            </p14:nvContentPartPr>
            <p14:xfrm>
              <a:off x="3115496" y="3073275"/>
              <a:ext cx="260280" cy="246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ED52E2A-CE1B-44B5-ADB5-7E89599914B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06856" y="3064275"/>
                <a:ext cx="2779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56557DB-EAA7-4386-BCB9-D724E3FB156F}"/>
                  </a:ext>
                </a:extLst>
              </p14:cNvPr>
              <p14:cNvContentPartPr/>
              <p14:nvPr/>
            </p14:nvContentPartPr>
            <p14:xfrm>
              <a:off x="2622656" y="3546315"/>
              <a:ext cx="163800" cy="198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56557DB-EAA7-4386-BCB9-D724E3FB156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14016" y="3537675"/>
                <a:ext cx="181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3259E31-8717-4E5A-B452-7F2377F98D48}"/>
                  </a:ext>
                </a:extLst>
              </p14:cNvPr>
              <p14:cNvContentPartPr/>
              <p14:nvPr/>
            </p14:nvContentPartPr>
            <p14:xfrm>
              <a:off x="2102456" y="3597075"/>
              <a:ext cx="182520" cy="1710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3259E31-8717-4E5A-B452-7F2377F98D4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93816" y="3588075"/>
                <a:ext cx="200160" cy="18864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BCBDD229-7B4B-4A4F-BE19-60DF034041FE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950339" y="54675"/>
            <a:ext cx="7193661" cy="20654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79792FC-FE2B-439C-916D-37D0EE415E14}"/>
                  </a:ext>
                </a:extLst>
              </p14:cNvPr>
              <p14:cNvContentPartPr/>
              <p14:nvPr/>
            </p14:nvContentPartPr>
            <p14:xfrm>
              <a:off x="7780376" y="2539395"/>
              <a:ext cx="337320" cy="210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79792FC-FE2B-439C-916D-37D0EE415E1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717376" y="2476755"/>
                <a:ext cx="462960" cy="33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2203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0EF8C-F5EC-4C45-A87B-0CB04DD78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8288E0-92AD-476C-B3AD-5D4A27777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3" y="1714500"/>
            <a:ext cx="5025964" cy="31496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40F04C5-778A-4485-97D2-BBA09E5A33C6}"/>
                  </a:ext>
                </a:extLst>
              </p14:cNvPr>
              <p14:cNvContentPartPr/>
              <p14:nvPr/>
            </p14:nvContentPartPr>
            <p14:xfrm>
              <a:off x="5821976" y="105007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40F04C5-778A-4485-97D2-BBA09E5A33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8976" y="98707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190F7DC-D446-4DE2-B4A6-1D14FEA02A14}"/>
                  </a:ext>
                </a:extLst>
              </p14:cNvPr>
              <p14:cNvContentPartPr/>
              <p14:nvPr/>
            </p14:nvContentPartPr>
            <p14:xfrm>
              <a:off x="7143536" y="728235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190F7DC-D446-4DE2-B4A6-1D14FEA02A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80536" y="66559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2DA04D2-3A2F-4AA1-B314-2921AB8A76CC}"/>
                  </a:ext>
                </a:extLst>
              </p14:cNvPr>
              <p14:cNvContentPartPr/>
              <p14:nvPr/>
            </p14:nvContentPartPr>
            <p14:xfrm>
              <a:off x="8336576" y="1014075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2DA04D2-3A2F-4AA1-B314-2921AB8A76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73576" y="951075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303B40F-E4FC-414C-97D3-9EF7213D6AF2}"/>
              </a:ext>
            </a:extLst>
          </p:cNvPr>
          <p:cNvGrpSpPr/>
          <p:nvPr/>
        </p:nvGrpSpPr>
        <p:grpSpPr>
          <a:xfrm>
            <a:off x="7918616" y="811395"/>
            <a:ext cx="502200" cy="466920"/>
            <a:chOff x="7918616" y="811395"/>
            <a:chExt cx="502200" cy="46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DEA1746-CFF7-447D-9642-ED8B6A1FF3AE}"/>
                    </a:ext>
                  </a:extLst>
                </p14:cNvPr>
                <p14:cNvContentPartPr/>
                <p14:nvPr/>
              </p14:nvContentPartPr>
              <p14:xfrm>
                <a:off x="8386616" y="828315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DEA1746-CFF7-447D-9642-ED8B6A1FF3A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23976" y="76567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9DCE89D-A456-4AB4-9045-58ECD5C8D618}"/>
                    </a:ext>
                  </a:extLst>
                </p14:cNvPr>
                <p14:cNvContentPartPr/>
                <p14:nvPr/>
              </p14:nvContentPartPr>
              <p14:xfrm>
                <a:off x="7918616" y="811395"/>
                <a:ext cx="502200" cy="466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9DCE89D-A456-4AB4-9045-58ECD5C8D61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55976" y="748755"/>
                  <a:ext cx="627840" cy="5925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D83224D-6CA8-494C-BF9D-5C80CF4D5E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8036" y="0"/>
            <a:ext cx="5025964" cy="15044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E1E2DD-13F2-4363-94CD-E647D91081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4321" y="1685731"/>
            <a:ext cx="37433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51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846C96-4F24-4F75-9651-86710CD6F5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0A27E8-F8F0-423B-83C7-765A2E259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53" y="1907332"/>
            <a:ext cx="5347782" cy="32361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CCF842E-B726-4C43-B4F7-45AC01051130}"/>
                  </a:ext>
                </a:extLst>
              </p14:cNvPr>
              <p14:cNvContentPartPr/>
              <p14:nvPr/>
            </p14:nvContentPartPr>
            <p14:xfrm>
              <a:off x="623936" y="4193955"/>
              <a:ext cx="90360" cy="148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CCF842E-B726-4C43-B4F7-45AC010511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4936" y="4184955"/>
                <a:ext cx="10800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D4C6234-1725-414B-A512-FA53454DBEE9}"/>
                  </a:ext>
                </a:extLst>
              </p14:cNvPr>
              <p14:cNvContentPartPr/>
              <p14:nvPr/>
            </p14:nvContentPartPr>
            <p14:xfrm>
              <a:off x="699896" y="3851955"/>
              <a:ext cx="51480" cy="138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D4C6234-1725-414B-A512-FA53454DBE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1256" y="3842955"/>
                <a:ext cx="69120" cy="1562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3DD3473-7E92-4FB5-AB88-04F974098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9056" y="0"/>
            <a:ext cx="5264944" cy="203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63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11B509-E35F-4D07-9B6C-522EB0B205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D86180-F145-4DFF-A6E5-3243A56A0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24" y="1507453"/>
            <a:ext cx="4894730" cy="332928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501D88-25DA-4CF1-B6F1-9030EFFA35B9}"/>
              </a:ext>
            </a:extLst>
          </p:cNvPr>
          <p:cNvGrpSpPr/>
          <p:nvPr/>
        </p:nvGrpSpPr>
        <p:grpSpPr>
          <a:xfrm>
            <a:off x="1061313" y="2031059"/>
            <a:ext cx="682560" cy="466560"/>
            <a:chOff x="1061313" y="2031059"/>
            <a:chExt cx="682560" cy="46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1E3AE9C-5C05-47D1-A256-54E7093930B4}"/>
                    </a:ext>
                  </a:extLst>
                </p14:cNvPr>
                <p14:cNvContentPartPr/>
                <p14:nvPr/>
              </p14:nvContentPartPr>
              <p14:xfrm>
                <a:off x="1079673" y="2031059"/>
                <a:ext cx="192240" cy="156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1E3AE9C-5C05-47D1-A256-54E7093930B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71033" y="2022419"/>
                  <a:ext cx="209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F3485D3-AE48-4507-A957-56F6A2C5F10F}"/>
                    </a:ext>
                  </a:extLst>
                </p14:cNvPr>
                <p14:cNvContentPartPr/>
                <p14:nvPr/>
              </p14:nvContentPartPr>
              <p14:xfrm>
                <a:off x="1061313" y="2267939"/>
                <a:ext cx="230760" cy="213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F3485D3-AE48-4507-A957-56F6A2C5F1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2673" y="2259299"/>
                  <a:ext cx="2484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578E419-52CB-43BD-9C18-72AB9D5C32D6}"/>
                    </a:ext>
                  </a:extLst>
                </p14:cNvPr>
                <p14:cNvContentPartPr/>
                <p14:nvPr/>
              </p14:nvContentPartPr>
              <p14:xfrm>
                <a:off x="1360113" y="2040779"/>
                <a:ext cx="297360" cy="143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578E419-52CB-43BD-9C18-72AB9D5C32D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51473" y="2031779"/>
                  <a:ext cx="315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D207038-D658-4C3C-889A-7377C71E440D}"/>
                    </a:ext>
                  </a:extLst>
                </p14:cNvPr>
                <p14:cNvContentPartPr/>
                <p14:nvPr/>
              </p14:nvContentPartPr>
              <p14:xfrm>
                <a:off x="1388553" y="2282699"/>
                <a:ext cx="355320" cy="214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D207038-D658-4C3C-889A-7377C71E440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79553" y="2274059"/>
                  <a:ext cx="37296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772AB8-F17A-4D18-8347-9F36ECC0EB22}"/>
              </a:ext>
            </a:extLst>
          </p:cNvPr>
          <p:cNvGrpSpPr/>
          <p:nvPr/>
        </p:nvGrpSpPr>
        <p:grpSpPr>
          <a:xfrm>
            <a:off x="1078593" y="2640539"/>
            <a:ext cx="670320" cy="167400"/>
            <a:chOff x="1078593" y="2640539"/>
            <a:chExt cx="670320" cy="1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0787145-2B54-4914-9843-273832C37984}"/>
                    </a:ext>
                  </a:extLst>
                </p14:cNvPr>
                <p14:cNvContentPartPr/>
                <p14:nvPr/>
              </p14:nvContentPartPr>
              <p14:xfrm>
                <a:off x="1078593" y="2664299"/>
                <a:ext cx="237960" cy="143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0787145-2B54-4914-9843-273832C3798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9953" y="2655659"/>
                  <a:ext cx="255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DA970DC-C2B3-4649-A5DC-5C4E79A006A8}"/>
                    </a:ext>
                  </a:extLst>
                </p14:cNvPr>
                <p14:cNvContentPartPr/>
                <p14:nvPr/>
              </p14:nvContentPartPr>
              <p14:xfrm>
                <a:off x="1530393" y="2640539"/>
                <a:ext cx="218520" cy="167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DA970DC-C2B3-4649-A5DC-5C4E79A006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21753" y="2631539"/>
                  <a:ext cx="23616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F0433B-5475-42E3-AE56-AB7BD028365B}"/>
              </a:ext>
            </a:extLst>
          </p:cNvPr>
          <p:cNvGrpSpPr/>
          <p:nvPr/>
        </p:nvGrpSpPr>
        <p:grpSpPr>
          <a:xfrm>
            <a:off x="1058073" y="2912699"/>
            <a:ext cx="605520" cy="171000"/>
            <a:chOff x="1058073" y="2912699"/>
            <a:chExt cx="60552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32E6730-E5C9-4437-A206-0E712871A6CE}"/>
                    </a:ext>
                  </a:extLst>
                </p14:cNvPr>
                <p14:cNvContentPartPr/>
                <p14:nvPr/>
              </p14:nvContentPartPr>
              <p14:xfrm>
                <a:off x="1450473" y="2912699"/>
                <a:ext cx="213120" cy="171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32E6730-E5C9-4437-A206-0E712871A6C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41833" y="2904059"/>
                  <a:ext cx="230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ACBBF13-B12B-4B56-AEAF-E8C82BC37C3B}"/>
                    </a:ext>
                  </a:extLst>
                </p14:cNvPr>
                <p14:cNvContentPartPr/>
                <p14:nvPr/>
              </p14:nvContentPartPr>
              <p14:xfrm>
                <a:off x="1058073" y="2926379"/>
                <a:ext cx="232560" cy="154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ACBBF13-B12B-4B56-AEAF-E8C82BC37C3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49073" y="2917739"/>
                  <a:ext cx="25020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46F8148-5202-46C6-A8E4-C0C310A9594C}"/>
                  </a:ext>
                </a:extLst>
              </p14:cNvPr>
              <p14:cNvContentPartPr/>
              <p14:nvPr/>
            </p14:nvContentPartPr>
            <p14:xfrm>
              <a:off x="2159313" y="2046539"/>
              <a:ext cx="208080" cy="144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46F8148-5202-46C6-A8E4-C0C310A959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50313" y="2037539"/>
                <a:ext cx="2257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93DF8FC-957E-4504-BB6C-FD5757D30431}"/>
                  </a:ext>
                </a:extLst>
              </p14:cNvPr>
              <p14:cNvContentPartPr/>
              <p14:nvPr/>
            </p14:nvContentPartPr>
            <p14:xfrm>
              <a:off x="2171913" y="2287739"/>
              <a:ext cx="244440" cy="1562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93DF8FC-957E-4504-BB6C-FD5757D3043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63273" y="2279099"/>
                <a:ext cx="2620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3197EA3-A4E1-4A5E-AA72-19FA9DBDB9D2}"/>
                  </a:ext>
                </a:extLst>
              </p14:cNvPr>
              <p14:cNvContentPartPr/>
              <p14:nvPr/>
            </p14:nvContentPartPr>
            <p14:xfrm>
              <a:off x="2228073" y="2661779"/>
              <a:ext cx="215280" cy="136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3197EA3-A4E1-4A5E-AA72-19FA9DBDB9D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19433" y="2653139"/>
                <a:ext cx="2329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5EEF28B-C889-4056-8888-8CEC8ACA2FCA}"/>
                  </a:ext>
                </a:extLst>
              </p14:cNvPr>
              <p14:cNvContentPartPr/>
              <p14:nvPr/>
            </p14:nvContentPartPr>
            <p14:xfrm>
              <a:off x="2215113" y="2896499"/>
              <a:ext cx="207000" cy="2084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5EEF28B-C889-4056-8888-8CEC8ACA2FC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06113" y="2887499"/>
                <a:ext cx="2246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C3108D8-0368-4A53-AC09-274C4E38A464}"/>
                  </a:ext>
                </a:extLst>
              </p14:cNvPr>
              <p14:cNvContentPartPr/>
              <p14:nvPr/>
            </p14:nvContentPartPr>
            <p14:xfrm>
              <a:off x="1864833" y="2317259"/>
              <a:ext cx="212040" cy="156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C3108D8-0368-4A53-AC09-274C4E38A46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55833" y="2308259"/>
                <a:ext cx="22968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9618A1D-07C5-4F30-BDDB-53B7BF012058}"/>
                  </a:ext>
                </a:extLst>
              </p14:cNvPr>
              <p14:cNvContentPartPr/>
              <p14:nvPr/>
            </p14:nvContentPartPr>
            <p14:xfrm>
              <a:off x="1896153" y="2963099"/>
              <a:ext cx="183960" cy="132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9618A1D-07C5-4F30-BDDB-53B7BF01205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87153" y="2954099"/>
                <a:ext cx="20160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F8F2968-F9F0-4966-9833-B278A240466F}"/>
                  </a:ext>
                </a:extLst>
              </p14:cNvPr>
              <p14:cNvContentPartPr/>
              <p14:nvPr/>
            </p14:nvContentPartPr>
            <p14:xfrm>
              <a:off x="4057233" y="2621099"/>
              <a:ext cx="82440" cy="78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F8F2968-F9F0-4966-9833-B278A240466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048233" y="2612099"/>
                <a:ext cx="10008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6625C87-F2AC-405F-9AFB-31DDA4405184}"/>
                  </a:ext>
                </a:extLst>
              </p14:cNvPr>
              <p14:cNvContentPartPr/>
              <p14:nvPr/>
            </p14:nvContentPartPr>
            <p14:xfrm>
              <a:off x="4050753" y="2049419"/>
              <a:ext cx="119160" cy="799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6625C87-F2AC-405F-9AFB-31DDA440518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42113" y="2040419"/>
                <a:ext cx="136800" cy="97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07D6C56-AB40-48B7-9F31-EBBEA55DC51A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919785" y="0"/>
            <a:ext cx="5224215" cy="164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9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8649D9-6F08-4D33-BF8D-ABC6219A3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68B8A-9BA2-4E5B-9009-EBAD3BE38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2"/>
          <a:stretch/>
        </p:blipFill>
        <p:spPr>
          <a:xfrm>
            <a:off x="1129553" y="1467650"/>
            <a:ext cx="6769633" cy="34342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3F2A9C4-2DF3-46F4-BEDC-E512F3140386}"/>
                  </a:ext>
                </a:extLst>
              </p14:cNvPr>
              <p14:cNvContentPartPr/>
              <p14:nvPr/>
            </p14:nvContentPartPr>
            <p14:xfrm>
              <a:off x="2215113" y="2023139"/>
              <a:ext cx="111600" cy="65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3F2A9C4-2DF3-46F4-BEDC-E512F31403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6113" y="2014139"/>
                <a:ext cx="1292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74FC174-EEB0-455D-ABE0-5DD6AD94706E}"/>
                  </a:ext>
                </a:extLst>
              </p14:cNvPr>
              <p14:cNvContentPartPr/>
              <p14:nvPr/>
            </p14:nvContentPartPr>
            <p14:xfrm>
              <a:off x="2541633" y="2016659"/>
              <a:ext cx="79920" cy="86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74FC174-EEB0-455D-ABE0-5DD6AD94706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2633" y="2007659"/>
                <a:ext cx="9756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F697BD7-7D4C-4BD2-BCB6-37481000B8A4}"/>
                  </a:ext>
                </a:extLst>
              </p14:cNvPr>
              <p14:cNvContentPartPr/>
              <p14:nvPr/>
            </p14:nvContentPartPr>
            <p14:xfrm>
              <a:off x="2548473" y="2357939"/>
              <a:ext cx="73800" cy="58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F697BD7-7D4C-4BD2-BCB6-37481000B8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39473" y="2349299"/>
                <a:ext cx="914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758FBEC-1950-409C-AA25-9B497DB5666B}"/>
                  </a:ext>
                </a:extLst>
              </p14:cNvPr>
              <p14:cNvContentPartPr/>
              <p14:nvPr/>
            </p14:nvContentPartPr>
            <p14:xfrm>
              <a:off x="1905873" y="2673659"/>
              <a:ext cx="80280" cy="66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758FBEC-1950-409C-AA25-9B497DB5666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96873" y="2665019"/>
                <a:ext cx="9792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E38D256-E732-4E43-9D54-2C810F989DF9}"/>
              </a:ext>
            </a:extLst>
          </p:cNvPr>
          <p:cNvGrpSpPr/>
          <p:nvPr/>
        </p:nvGrpSpPr>
        <p:grpSpPr>
          <a:xfrm>
            <a:off x="1891473" y="3039779"/>
            <a:ext cx="88200" cy="80280"/>
            <a:chOff x="1891473" y="3039779"/>
            <a:chExt cx="88200" cy="8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45B7AB8-63F2-4033-BD00-A8327C2B2C40}"/>
                    </a:ext>
                  </a:extLst>
                </p14:cNvPr>
                <p14:cNvContentPartPr/>
                <p14:nvPr/>
              </p14:nvContentPartPr>
              <p14:xfrm>
                <a:off x="1891473" y="3039779"/>
                <a:ext cx="66240" cy="27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45B7AB8-63F2-4033-BD00-A8327C2B2C4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82473" y="3030779"/>
                  <a:ext cx="838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1E7D467-EB37-481A-B9D7-92399E5B19F5}"/>
                    </a:ext>
                  </a:extLst>
                </p14:cNvPr>
                <p14:cNvContentPartPr/>
                <p14:nvPr/>
              </p14:nvContentPartPr>
              <p14:xfrm>
                <a:off x="1905513" y="3047699"/>
                <a:ext cx="74160" cy="72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1E7D467-EB37-481A-B9D7-92399E5B19F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96513" y="3039059"/>
                  <a:ext cx="9180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CD4B62C-1836-48BE-BAA2-A770EBF6961D}"/>
                  </a:ext>
                </a:extLst>
              </p14:cNvPr>
              <p14:cNvContentPartPr/>
              <p14:nvPr/>
            </p14:nvContentPartPr>
            <p14:xfrm>
              <a:off x="2236353" y="3036179"/>
              <a:ext cx="86040" cy="58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CD4B62C-1836-48BE-BAA2-A770EBF6961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27713" y="3027539"/>
                <a:ext cx="103680" cy="763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F96D845-A9E9-4BD4-8A82-6C987EA892E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21581" y="111631"/>
            <a:ext cx="7700962" cy="73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49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4E3B0A-06C5-42FE-BB36-4849AD465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C9C4D-121B-48D3-A34D-399E45625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080" y="1912871"/>
            <a:ext cx="6892204" cy="210708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606031E-059D-4894-9005-12BA29E0D640}"/>
              </a:ext>
            </a:extLst>
          </p:cNvPr>
          <p:cNvGrpSpPr/>
          <p:nvPr/>
        </p:nvGrpSpPr>
        <p:grpSpPr>
          <a:xfrm>
            <a:off x="2073993" y="2697779"/>
            <a:ext cx="235440" cy="86040"/>
            <a:chOff x="2073993" y="2697779"/>
            <a:chExt cx="235440" cy="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1A7BA52-B3FE-489D-8BC8-363BA0769E48}"/>
                    </a:ext>
                  </a:extLst>
                </p14:cNvPr>
                <p14:cNvContentPartPr/>
                <p14:nvPr/>
              </p14:nvContentPartPr>
              <p14:xfrm>
                <a:off x="2073993" y="2697779"/>
                <a:ext cx="115200" cy="73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1A7BA52-B3FE-489D-8BC8-363BA0769E4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65353" y="2688779"/>
                  <a:ext cx="1328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EB42CAA-3E5C-4CE5-92DA-3330FFF19B92}"/>
                    </a:ext>
                  </a:extLst>
                </p14:cNvPr>
                <p14:cNvContentPartPr/>
                <p14:nvPr/>
              </p14:nvContentPartPr>
              <p14:xfrm>
                <a:off x="2241753" y="2738459"/>
                <a:ext cx="67680" cy="45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EB42CAA-3E5C-4CE5-92DA-3330FFF19B9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32753" y="2729819"/>
                  <a:ext cx="8532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DC2124-5411-43D7-8428-335C1297B6C8}"/>
              </a:ext>
            </a:extLst>
          </p:cNvPr>
          <p:cNvGrpSpPr/>
          <p:nvPr/>
        </p:nvGrpSpPr>
        <p:grpSpPr>
          <a:xfrm>
            <a:off x="2143113" y="2369819"/>
            <a:ext cx="166320" cy="50040"/>
            <a:chOff x="2143113" y="2369819"/>
            <a:chExt cx="166320" cy="5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166933-F114-405F-B385-50F039018231}"/>
                    </a:ext>
                  </a:extLst>
                </p14:cNvPr>
                <p14:cNvContentPartPr/>
                <p14:nvPr/>
              </p14:nvContentPartPr>
              <p14:xfrm>
                <a:off x="2143113" y="2369819"/>
                <a:ext cx="76680" cy="48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166933-F114-405F-B385-50F03901823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34473" y="2360819"/>
                  <a:ext cx="943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EC892A3-5BA7-4FF4-9D9C-343930DA8449}"/>
                    </a:ext>
                  </a:extLst>
                </p14:cNvPr>
                <p14:cNvContentPartPr/>
                <p14:nvPr/>
              </p14:nvContentPartPr>
              <p14:xfrm>
                <a:off x="2251473" y="2389619"/>
                <a:ext cx="57960" cy="30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EC892A3-5BA7-4FF4-9D9C-343930DA844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42833" y="2380619"/>
                  <a:ext cx="75600" cy="4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94FAFE-E25C-4D65-8F24-B41515313C85}"/>
                  </a:ext>
                </a:extLst>
              </p14:cNvPr>
              <p14:cNvContentPartPr/>
              <p14:nvPr/>
            </p14:nvContentPartPr>
            <p14:xfrm>
              <a:off x="1875273" y="2603459"/>
              <a:ext cx="91440" cy="66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94FAFE-E25C-4D65-8F24-B41515313C8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66273" y="2594819"/>
                <a:ext cx="109080" cy="8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DC40FDD4-347E-4275-903E-97E8CDBA3121}"/>
              </a:ext>
            </a:extLst>
          </p:cNvPr>
          <p:cNvGrpSpPr/>
          <p:nvPr/>
        </p:nvGrpSpPr>
        <p:grpSpPr>
          <a:xfrm>
            <a:off x="1937913" y="3059939"/>
            <a:ext cx="343440" cy="157680"/>
            <a:chOff x="1937913" y="3059939"/>
            <a:chExt cx="343440" cy="1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31CA6ED-21EB-44FB-AF3D-C7FC94035998}"/>
                    </a:ext>
                  </a:extLst>
                </p14:cNvPr>
                <p14:cNvContentPartPr/>
                <p14:nvPr/>
              </p14:nvContentPartPr>
              <p14:xfrm>
                <a:off x="1937913" y="3059939"/>
                <a:ext cx="10440" cy="92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31CA6ED-21EB-44FB-AF3D-C7FC9403599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28913" y="3051299"/>
                  <a:ext cx="28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FF9961-E69D-4FE3-AC5D-4C58E90AB464}"/>
                    </a:ext>
                  </a:extLst>
                </p14:cNvPr>
                <p14:cNvContentPartPr/>
                <p14:nvPr/>
              </p14:nvContentPartPr>
              <p14:xfrm>
                <a:off x="2083713" y="3120059"/>
                <a:ext cx="123840" cy="74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FF9961-E69D-4FE3-AC5D-4C58E90AB46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75073" y="3111419"/>
                  <a:ext cx="1414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DD156D0-57EA-4DC7-98A8-DCD051ABE826}"/>
                    </a:ext>
                  </a:extLst>
                </p14:cNvPr>
                <p14:cNvContentPartPr/>
                <p14:nvPr/>
              </p14:nvContentPartPr>
              <p14:xfrm>
                <a:off x="2274873" y="3136259"/>
                <a:ext cx="6480" cy="81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DD156D0-57EA-4DC7-98A8-DCD051ABE82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66233" y="3127259"/>
                  <a:ext cx="2412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57F42C-ABCB-4654-96A5-94BEE20AA809}"/>
              </a:ext>
            </a:extLst>
          </p:cNvPr>
          <p:cNvGrpSpPr/>
          <p:nvPr/>
        </p:nvGrpSpPr>
        <p:grpSpPr>
          <a:xfrm>
            <a:off x="2546673" y="2745299"/>
            <a:ext cx="257040" cy="66600"/>
            <a:chOff x="2546673" y="2745299"/>
            <a:chExt cx="257040" cy="6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D8F050-8E0D-413C-B208-6B61E5843CE3}"/>
                    </a:ext>
                  </a:extLst>
                </p14:cNvPr>
                <p14:cNvContentPartPr/>
                <p14:nvPr/>
              </p14:nvContentPartPr>
              <p14:xfrm>
                <a:off x="2546673" y="2747099"/>
                <a:ext cx="134640" cy="64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D8F050-8E0D-413C-B208-6B61E5843CE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37673" y="2738459"/>
                  <a:ext cx="1522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967AD42-83AD-4037-89BC-52399AA71EC1}"/>
                    </a:ext>
                  </a:extLst>
                </p14:cNvPr>
                <p14:cNvContentPartPr/>
                <p14:nvPr/>
              </p14:nvContentPartPr>
              <p14:xfrm>
                <a:off x="2725593" y="2745299"/>
                <a:ext cx="78120" cy="64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967AD42-83AD-4037-89BC-52399AA71EC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16953" y="2736299"/>
                  <a:ext cx="9576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5BE06C4-7916-4B6F-ADF0-3D7EFE6B2212}"/>
              </a:ext>
            </a:extLst>
          </p:cNvPr>
          <p:cNvGrpSpPr/>
          <p:nvPr/>
        </p:nvGrpSpPr>
        <p:grpSpPr>
          <a:xfrm>
            <a:off x="2597433" y="3116819"/>
            <a:ext cx="299160" cy="153720"/>
            <a:chOff x="2597433" y="3116819"/>
            <a:chExt cx="299160" cy="1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52BD2CD-3B8B-46E9-AD08-065FBDBFBE98}"/>
                    </a:ext>
                  </a:extLst>
                </p14:cNvPr>
                <p14:cNvContentPartPr/>
                <p14:nvPr/>
              </p14:nvContentPartPr>
              <p14:xfrm>
                <a:off x="2597433" y="3116819"/>
                <a:ext cx="139320" cy="74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52BD2CD-3B8B-46E9-AD08-065FBDBFBE9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88433" y="3107819"/>
                  <a:ext cx="156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009AAE4-B61F-46A5-A795-1EFE56DA891B}"/>
                    </a:ext>
                  </a:extLst>
                </p14:cNvPr>
                <p14:cNvContentPartPr/>
                <p14:nvPr/>
              </p14:nvContentPartPr>
              <p14:xfrm>
                <a:off x="2763753" y="3145259"/>
                <a:ext cx="132840" cy="125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009AAE4-B61F-46A5-A795-1EFE56DA891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54753" y="3136619"/>
                  <a:ext cx="15048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EE2C0E-13AF-4F60-B51B-36310FF93899}"/>
              </a:ext>
            </a:extLst>
          </p:cNvPr>
          <p:cNvGrpSpPr/>
          <p:nvPr/>
        </p:nvGrpSpPr>
        <p:grpSpPr>
          <a:xfrm>
            <a:off x="3548913" y="2719739"/>
            <a:ext cx="225360" cy="100800"/>
            <a:chOff x="3548913" y="2719739"/>
            <a:chExt cx="225360" cy="10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B72A1D7-86A6-4B55-89AE-0946E488ADE2}"/>
                    </a:ext>
                  </a:extLst>
                </p14:cNvPr>
                <p14:cNvContentPartPr/>
                <p14:nvPr/>
              </p14:nvContentPartPr>
              <p14:xfrm>
                <a:off x="3548913" y="2719739"/>
                <a:ext cx="127440" cy="69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B72A1D7-86A6-4B55-89AE-0946E488ADE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39913" y="2710739"/>
                  <a:ext cx="1450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0E82749-AB3A-4AD8-8A3C-BE02360A2F6D}"/>
                    </a:ext>
                  </a:extLst>
                </p14:cNvPr>
                <p14:cNvContentPartPr/>
                <p14:nvPr/>
              </p14:nvContentPartPr>
              <p14:xfrm>
                <a:off x="3685353" y="2733059"/>
                <a:ext cx="88920" cy="87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0E82749-AB3A-4AD8-8A3C-BE02360A2F6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76713" y="2724059"/>
                  <a:ext cx="10656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B30E83-56D9-4308-BDB2-3A5977D59C8D}"/>
              </a:ext>
            </a:extLst>
          </p:cNvPr>
          <p:cNvGrpSpPr/>
          <p:nvPr/>
        </p:nvGrpSpPr>
        <p:grpSpPr>
          <a:xfrm>
            <a:off x="3601113" y="3063179"/>
            <a:ext cx="266040" cy="131400"/>
            <a:chOff x="3601113" y="3063179"/>
            <a:chExt cx="266040" cy="13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984252E-4C7F-4DAC-86F0-A98CFB9C6451}"/>
                    </a:ext>
                  </a:extLst>
                </p14:cNvPr>
                <p14:cNvContentPartPr/>
                <p14:nvPr/>
              </p14:nvContentPartPr>
              <p14:xfrm>
                <a:off x="3601113" y="3063179"/>
                <a:ext cx="147600" cy="84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984252E-4C7F-4DAC-86F0-A98CFB9C645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92473" y="3054539"/>
                  <a:ext cx="165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AAF43AB-598F-4E05-BB30-C5FC1DB45B03}"/>
                    </a:ext>
                  </a:extLst>
                </p14:cNvPr>
                <p14:cNvContentPartPr/>
                <p14:nvPr/>
              </p14:nvContentPartPr>
              <p14:xfrm>
                <a:off x="3772833" y="3134819"/>
                <a:ext cx="94320" cy="59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AAF43AB-598F-4E05-BB30-C5FC1DB45B0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64193" y="3126179"/>
                  <a:ext cx="11196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E756C3-3862-4AD1-8787-7A17E163C946}"/>
              </a:ext>
            </a:extLst>
          </p:cNvPr>
          <p:cNvGrpSpPr/>
          <p:nvPr/>
        </p:nvGrpSpPr>
        <p:grpSpPr>
          <a:xfrm>
            <a:off x="3049953" y="2751059"/>
            <a:ext cx="316440" cy="114840"/>
            <a:chOff x="3049953" y="2751059"/>
            <a:chExt cx="316440" cy="11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1990C84-6414-461F-AD49-0D1FB586A084}"/>
                    </a:ext>
                  </a:extLst>
                </p14:cNvPr>
                <p14:cNvContentPartPr/>
                <p14:nvPr/>
              </p14:nvContentPartPr>
              <p14:xfrm>
                <a:off x="3049953" y="2751059"/>
                <a:ext cx="197640" cy="69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1990C84-6414-461F-AD49-0D1FB586A08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40953" y="2742059"/>
                  <a:ext cx="2152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E3BCD84-77C9-40EA-9C42-D246A56E743C}"/>
                    </a:ext>
                  </a:extLst>
                </p14:cNvPr>
                <p14:cNvContentPartPr/>
                <p14:nvPr/>
              </p14:nvContentPartPr>
              <p14:xfrm>
                <a:off x="3326073" y="2775899"/>
                <a:ext cx="40320" cy="90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E3BCD84-77C9-40EA-9C42-D246A56E743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17073" y="2767259"/>
                  <a:ext cx="57960" cy="10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FF1ED70-E989-41CA-BFCA-44498691B32B}"/>
              </a:ext>
            </a:extLst>
          </p:cNvPr>
          <p:cNvGrpSpPr/>
          <p:nvPr/>
        </p:nvGrpSpPr>
        <p:grpSpPr>
          <a:xfrm>
            <a:off x="3108993" y="3072899"/>
            <a:ext cx="241560" cy="103680"/>
            <a:chOff x="3108993" y="3072899"/>
            <a:chExt cx="241560" cy="10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CBA7B6D-86AD-4462-A5BE-2217FD7E2CFC}"/>
                    </a:ext>
                  </a:extLst>
                </p14:cNvPr>
                <p14:cNvContentPartPr/>
                <p14:nvPr/>
              </p14:nvContentPartPr>
              <p14:xfrm>
                <a:off x="3108993" y="3072899"/>
                <a:ext cx="144360" cy="69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CBA7B6D-86AD-4462-A5BE-2217FD7E2CF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99993" y="3064259"/>
                  <a:ext cx="1620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7F5A824-6845-4C8A-8C5A-55CE87D18E54}"/>
                    </a:ext>
                  </a:extLst>
                </p14:cNvPr>
                <p14:cNvContentPartPr/>
                <p14:nvPr/>
              </p14:nvContentPartPr>
              <p14:xfrm>
                <a:off x="3303393" y="3129779"/>
                <a:ext cx="47160" cy="46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7F5A824-6845-4C8A-8C5A-55CE87D18E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94393" y="3120779"/>
                  <a:ext cx="64800" cy="6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040D92F-C4BB-4232-ACE4-0CE01BA4A6BC}"/>
                  </a:ext>
                </a:extLst>
              </p14:cNvPr>
              <p14:cNvContentPartPr/>
              <p14:nvPr/>
            </p14:nvContentPartPr>
            <p14:xfrm>
              <a:off x="6252873" y="3215099"/>
              <a:ext cx="507960" cy="63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040D92F-C4BB-4232-ACE4-0CE01BA4A6B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243873" y="3206099"/>
                <a:ext cx="52560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3D9E131D-42E6-4651-A440-68B29C700DB4}"/>
              </a:ext>
            </a:extLst>
          </p:cNvPr>
          <p:cNvGrpSpPr/>
          <p:nvPr/>
        </p:nvGrpSpPr>
        <p:grpSpPr>
          <a:xfrm>
            <a:off x="6244953" y="3454859"/>
            <a:ext cx="576720" cy="228600"/>
            <a:chOff x="6244953" y="3454859"/>
            <a:chExt cx="57672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A26BF6A-7066-4477-8238-2EC0363BC535}"/>
                    </a:ext>
                  </a:extLst>
                </p14:cNvPr>
                <p14:cNvContentPartPr/>
                <p14:nvPr/>
              </p14:nvContentPartPr>
              <p14:xfrm>
                <a:off x="6244953" y="3571139"/>
                <a:ext cx="189360" cy="100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A26BF6A-7066-4477-8238-2EC0363BC53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36313" y="3562139"/>
                  <a:ext cx="207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F1068C6-8DEA-4F4B-BAB0-56164810ED68}"/>
                    </a:ext>
                  </a:extLst>
                </p14:cNvPr>
                <p14:cNvContentPartPr/>
                <p14:nvPr/>
              </p14:nvContentPartPr>
              <p14:xfrm>
                <a:off x="6463473" y="3505259"/>
                <a:ext cx="56880" cy="49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F1068C6-8DEA-4F4B-BAB0-56164810ED6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54833" y="3496259"/>
                  <a:ext cx="745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D278137-4D16-45A4-8067-1EF0E1F3FCEA}"/>
                    </a:ext>
                  </a:extLst>
                </p14:cNvPr>
                <p14:cNvContentPartPr/>
                <p14:nvPr/>
              </p14:nvContentPartPr>
              <p14:xfrm>
                <a:off x="6565713" y="3504179"/>
                <a:ext cx="154440" cy="179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D278137-4D16-45A4-8067-1EF0E1F3FCE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57073" y="3495539"/>
                  <a:ext cx="172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8368C5F-E5AA-44EB-A5E1-BDA273FEC9E3}"/>
                    </a:ext>
                  </a:extLst>
                </p14:cNvPr>
                <p14:cNvContentPartPr/>
                <p14:nvPr/>
              </p14:nvContentPartPr>
              <p14:xfrm>
                <a:off x="6757233" y="3454859"/>
                <a:ext cx="64440" cy="46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8368C5F-E5AA-44EB-A5E1-BDA273FEC9E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48233" y="3446219"/>
                  <a:ext cx="82080" cy="64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857978D-B337-490A-A61D-10837C978140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2274873" y="87793"/>
            <a:ext cx="6863202" cy="11237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FF9D9DE-A913-4A85-BE7A-8B362B8DC943}"/>
                  </a:ext>
                </a:extLst>
              </p14:cNvPr>
              <p14:cNvContentPartPr/>
              <p14:nvPr/>
            </p14:nvContentPartPr>
            <p14:xfrm>
              <a:off x="6837176" y="3421755"/>
              <a:ext cx="142560" cy="401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FF9D9DE-A913-4A85-BE7A-8B362B8DC94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828536" y="3412755"/>
                <a:ext cx="160200" cy="41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4F573CE0-E6FE-4461-AC08-0D3E0762E205}"/>
              </a:ext>
            </a:extLst>
          </p:cNvPr>
          <p:cNvGrpSpPr/>
          <p:nvPr/>
        </p:nvGrpSpPr>
        <p:grpSpPr>
          <a:xfrm>
            <a:off x="7186376" y="3400155"/>
            <a:ext cx="444240" cy="301680"/>
            <a:chOff x="7186376" y="3400155"/>
            <a:chExt cx="444240" cy="30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CAD9D8C-A240-40EE-A150-4FF67621100E}"/>
                    </a:ext>
                  </a:extLst>
                </p14:cNvPr>
                <p14:cNvContentPartPr/>
                <p14:nvPr/>
              </p14:nvContentPartPr>
              <p14:xfrm>
                <a:off x="7186376" y="3464235"/>
                <a:ext cx="137160" cy="237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CAD9D8C-A240-40EE-A150-4FF67621100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177376" y="3455235"/>
                  <a:ext cx="1548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ECD4DE4-5BF8-475F-920B-32AC0ED95003}"/>
                    </a:ext>
                  </a:extLst>
                </p14:cNvPr>
                <p14:cNvContentPartPr/>
                <p14:nvPr/>
              </p14:nvContentPartPr>
              <p14:xfrm>
                <a:off x="7326416" y="3400155"/>
                <a:ext cx="46080" cy="133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ECD4DE4-5BF8-475F-920B-32AC0ED9500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317776" y="3391515"/>
                  <a:ext cx="63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B70FE5E-DD91-4C4A-BB83-77A6BC101D6B}"/>
                    </a:ext>
                  </a:extLst>
                </p14:cNvPr>
                <p14:cNvContentPartPr/>
                <p14:nvPr/>
              </p14:nvContentPartPr>
              <p14:xfrm>
                <a:off x="7441256" y="3557115"/>
                <a:ext cx="189360" cy="113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B70FE5E-DD91-4C4A-BB83-77A6BC101D6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432616" y="3548115"/>
                  <a:ext cx="207000" cy="13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DCE5038-DEB0-4563-A51C-427E68116093}"/>
                  </a:ext>
                </a:extLst>
              </p14:cNvPr>
              <p14:cNvContentPartPr/>
              <p14:nvPr/>
            </p14:nvContentPartPr>
            <p14:xfrm>
              <a:off x="-643264" y="2835675"/>
              <a:ext cx="360" cy="3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DCE5038-DEB0-4563-A51C-427E6811609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-652264" y="282667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930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317941-04BF-48BC-AC03-8378338AF3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768D5-9147-454A-9166-9210E7134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02" y="384482"/>
            <a:ext cx="6810375" cy="409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66D75B-2F39-4533-A852-26DB3DA70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039" y="1535093"/>
            <a:ext cx="7360293" cy="2967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C6505D8-2E40-42E9-97A2-70BE53DF4C90}"/>
                  </a:ext>
                </a:extLst>
              </p14:cNvPr>
              <p14:cNvContentPartPr/>
              <p14:nvPr/>
            </p14:nvContentPartPr>
            <p14:xfrm>
              <a:off x="2376033" y="1859699"/>
              <a:ext cx="123840" cy="289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C6505D8-2E40-42E9-97A2-70BE53DF4C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67393" y="1851059"/>
                <a:ext cx="141480" cy="30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68250F9-7D84-4B8A-B258-409EB0A35339}"/>
              </a:ext>
            </a:extLst>
          </p:cNvPr>
          <p:cNvGrpSpPr/>
          <p:nvPr/>
        </p:nvGrpSpPr>
        <p:grpSpPr>
          <a:xfrm>
            <a:off x="2241033" y="1504739"/>
            <a:ext cx="401400" cy="228240"/>
            <a:chOff x="2241033" y="1504739"/>
            <a:chExt cx="401400" cy="2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B708240-FF60-444E-92BA-9EDC37E0C74A}"/>
                    </a:ext>
                  </a:extLst>
                </p14:cNvPr>
                <p14:cNvContentPartPr/>
                <p14:nvPr/>
              </p14:nvContentPartPr>
              <p14:xfrm>
                <a:off x="2241033" y="1596899"/>
                <a:ext cx="113400" cy="136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B708240-FF60-444E-92BA-9EDC37E0C7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32033" y="1587899"/>
                  <a:ext cx="1310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8949D1B-97EA-4D64-87E3-086A7805AE23}"/>
                    </a:ext>
                  </a:extLst>
                </p14:cNvPr>
                <p14:cNvContentPartPr/>
                <p14:nvPr/>
              </p14:nvContentPartPr>
              <p14:xfrm>
                <a:off x="2403393" y="1596539"/>
                <a:ext cx="83160" cy="118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8949D1B-97EA-4D64-87E3-086A7805AE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94753" y="1587899"/>
                  <a:ext cx="100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CAA7C30-F902-47CC-B40C-A8823D0C83E4}"/>
                    </a:ext>
                  </a:extLst>
                </p14:cNvPr>
                <p14:cNvContentPartPr/>
                <p14:nvPr/>
              </p14:nvContentPartPr>
              <p14:xfrm>
                <a:off x="2584113" y="1504739"/>
                <a:ext cx="58320" cy="78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CAA7C30-F902-47CC-B40C-A8823D0C83E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75113" y="1495739"/>
                  <a:ext cx="7596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2729C75-CF79-40A8-A1BF-D21D24388DBF}"/>
                  </a:ext>
                </a:extLst>
              </p14:cNvPr>
              <p14:cNvContentPartPr/>
              <p14:nvPr/>
            </p14:nvContentPartPr>
            <p14:xfrm>
              <a:off x="1116033" y="2871659"/>
              <a:ext cx="597600" cy="137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2729C75-CF79-40A8-A1BF-D21D24388DB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07393" y="2862659"/>
                <a:ext cx="615240" cy="15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944CF7F5-3347-4A7C-ABFB-08ABC9CAC833}"/>
              </a:ext>
            </a:extLst>
          </p:cNvPr>
          <p:cNvGrpSpPr/>
          <p:nvPr/>
        </p:nvGrpSpPr>
        <p:grpSpPr>
          <a:xfrm>
            <a:off x="623193" y="2862659"/>
            <a:ext cx="261000" cy="234000"/>
            <a:chOff x="623193" y="2862659"/>
            <a:chExt cx="26100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E7BD6C2-98CE-4CF1-ADDF-04616D5275D8}"/>
                    </a:ext>
                  </a:extLst>
                </p14:cNvPr>
                <p14:cNvContentPartPr/>
                <p14:nvPr/>
              </p14:nvContentPartPr>
              <p14:xfrm>
                <a:off x="623193" y="2952299"/>
                <a:ext cx="108360" cy="144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E7BD6C2-98CE-4CF1-ADDF-04616D5275D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4193" y="2943299"/>
                  <a:ext cx="126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874568C-1301-4FB5-A7F2-8C9AFB7BE745}"/>
                    </a:ext>
                  </a:extLst>
                </p14:cNvPr>
                <p14:cNvContentPartPr/>
                <p14:nvPr/>
              </p14:nvContentPartPr>
              <p14:xfrm>
                <a:off x="643713" y="3001259"/>
                <a:ext cx="53640" cy="27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874568C-1301-4FB5-A7F2-8C9AFB7BE74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5073" y="2992259"/>
                  <a:ext cx="71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6932320-1CC5-42D4-A3A4-04DFD56C4DA0}"/>
                    </a:ext>
                  </a:extLst>
                </p14:cNvPr>
                <p14:cNvContentPartPr/>
                <p14:nvPr/>
              </p14:nvContentPartPr>
              <p14:xfrm>
                <a:off x="704913" y="2862659"/>
                <a:ext cx="14040" cy="55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6932320-1CC5-42D4-A3A4-04DFD56C4DA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6273" y="2854019"/>
                  <a:ext cx="31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09FFCB3-0307-4065-BB18-9204102C6C2A}"/>
                    </a:ext>
                  </a:extLst>
                </p14:cNvPr>
                <p14:cNvContentPartPr/>
                <p14:nvPr/>
              </p14:nvContentPartPr>
              <p14:xfrm>
                <a:off x="759993" y="2898659"/>
                <a:ext cx="124200" cy="156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09FFCB3-0307-4065-BB18-9204102C6C2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1353" y="2889659"/>
                  <a:ext cx="14184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080801-C578-48C3-A7CD-D15CF0CF0861}"/>
              </a:ext>
            </a:extLst>
          </p:cNvPr>
          <p:cNvGrpSpPr/>
          <p:nvPr/>
        </p:nvGrpSpPr>
        <p:grpSpPr>
          <a:xfrm>
            <a:off x="1098393" y="3364859"/>
            <a:ext cx="695880" cy="490320"/>
            <a:chOff x="1098393" y="3364859"/>
            <a:chExt cx="695880" cy="49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3726765-1A10-4B6F-A0DD-863E26A04840}"/>
                    </a:ext>
                  </a:extLst>
                </p14:cNvPr>
                <p14:cNvContentPartPr/>
                <p14:nvPr/>
              </p14:nvContentPartPr>
              <p14:xfrm>
                <a:off x="1558833" y="3364859"/>
                <a:ext cx="235440" cy="225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3726765-1A10-4B6F-A0DD-863E26A0484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49833" y="3356219"/>
                  <a:ext cx="2530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3D633DC-D7A5-48B6-AE8C-CEC5389EEE8E}"/>
                    </a:ext>
                  </a:extLst>
                </p14:cNvPr>
                <p14:cNvContentPartPr/>
                <p14:nvPr/>
              </p14:nvContentPartPr>
              <p14:xfrm>
                <a:off x="1098393" y="3752939"/>
                <a:ext cx="153000" cy="102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3D633DC-D7A5-48B6-AE8C-CEC5389EEE8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89753" y="3744299"/>
                  <a:ext cx="1706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C33792C-9882-4406-9897-F868C4D81394}"/>
                    </a:ext>
                  </a:extLst>
                </p14:cNvPr>
                <p14:cNvContentPartPr/>
                <p14:nvPr/>
              </p14:nvContentPartPr>
              <p14:xfrm>
                <a:off x="1240233" y="3673739"/>
                <a:ext cx="137520" cy="135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C33792C-9882-4406-9897-F868C4D8139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31593" y="3664739"/>
                  <a:ext cx="155160" cy="153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33949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F8A21-318B-4FB5-AC66-63C64B88B6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ED387-3515-40ED-BA02-3B181E816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02" y="274624"/>
            <a:ext cx="7229475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6EB85-FFE3-4961-918A-6497AD498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9"/>
          <a:stretch/>
        </p:blipFill>
        <p:spPr>
          <a:xfrm>
            <a:off x="939708" y="1513755"/>
            <a:ext cx="7709379" cy="287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52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27A11-2C2B-400A-98D3-F83B6821B7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DAAE5-B448-46D2-BAD3-1808422BF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552" y="414137"/>
            <a:ext cx="5400675" cy="38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EE3202-F23F-4AFD-98A9-2C92C841C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41" y="1655283"/>
            <a:ext cx="8468926" cy="30945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BDC1BA-4051-4EE9-9B1D-2123BA2EB25F}"/>
                  </a:ext>
                </a:extLst>
              </p14:cNvPr>
              <p14:cNvContentPartPr/>
              <p14:nvPr/>
            </p14:nvContentPartPr>
            <p14:xfrm>
              <a:off x="1523553" y="1929899"/>
              <a:ext cx="342720" cy="756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BDC1BA-4051-4EE9-9B1D-2123BA2EB2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4553" y="1920899"/>
                <a:ext cx="360360" cy="77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33639CEA-89CF-4465-B266-AD5CE5A079AE}"/>
              </a:ext>
            </a:extLst>
          </p:cNvPr>
          <p:cNvGrpSpPr/>
          <p:nvPr/>
        </p:nvGrpSpPr>
        <p:grpSpPr>
          <a:xfrm>
            <a:off x="1410873" y="1234379"/>
            <a:ext cx="839880" cy="366840"/>
            <a:chOff x="1410873" y="1234379"/>
            <a:chExt cx="83988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0D9953A-92BB-4FD3-844A-BD24125A9B21}"/>
                    </a:ext>
                  </a:extLst>
                </p14:cNvPr>
                <p14:cNvContentPartPr/>
                <p14:nvPr/>
              </p14:nvContentPartPr>
              <p14:xfrm>
                <a:off x="1410873" y="1495379"/>
                <a:ext cx="199440" cy="105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0D9953A-92BB-4FD3-844A-BD24125A9B2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01873" y="1486379"/>
                  <a:ext cx="2170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39FC351-27A2-47A0-8D9E-AD0F2FDDF0AA}"/>
                    </a:ext>
                  </a:extLst>
                </p14:cNvPr>
                <p14:cNvContentPartPr/>
                <p14:nvPr/>
              </p14:nvContentPartPr>
              <p14:xfrm>
                <a:off x="1588353" y="1378739"/>
                <a:ext cx="28800" cy="64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39FC351-27A2-47A0-8D9E-AD0F2FDDF0A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79713" y="1370099"/>
                  <a:ext cx="464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ED41D3A-C597-4636-AF14-1C329878BBCA}"/>
                    </a:ext>
                  </a:extLst>
                </p14:cNvPr>
                <p14:cNvContentPartPr/>
                <p14:nvPr/>
              </p14:nvContentPartPr>
              <p14:xfrm>
                <a:off x="1742433" y="1313939"/>
                <a:ext cx="103680" cy="229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ED41D3A-C597-4636-AF14-1C329878BBC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33433" y="1305299"/>
                  <a:ext cx="1213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A3F2E64-FA57-4C70-B26A-2B3873936CEF}"/>
                    </a:ext>
                  </a:extLst>
                </p14:cNvPr>
                <p14:cNvContentPartPr/>
                <p14:nvPr/>
              </p14:nvContentPartPr>
              <p14:xfrm>
                <a:off x="1955553" y="1390259"/>
                <a:ext cx="127440" cy="140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A3F2E64-FA57-4C70-B26A-2B3873936CE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46553" y="1381259"/>
                  <a:ext cx="145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F4F26EE-93D6-42B5-84CF-8DDAA7D13A15}"/>
                    </a:ext>
                  </a:extLst>
                </p14:cNvPr>
                <p14:cNvContentPartPr/>
                <p14:nvPr/>
              </p14:nvContentPartPr>
              <p14:xfrm>
                <a:off x="2041953" y="1294139"/>
                <a:ext cx="38520" cy="81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F4F26EE-93D6-42B5-84CF-8DDAA7D13A1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32953" y="1285139"/>
                  <a:ext cx="561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B36AFB3-EA53-4316-8778-0C2621A6E447}"/>
                    </a:ext>
                  </a:extLst>
                </p14:cNvPr>
                <p14:cNvContentPartPr/>
                <p14:nvPr/>
              </p14:nvContentPartPr>
              <p14:xfrm>
                <a:off x="2121513" y="1234379"/>
                <a:ext cx="129240" cy="260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B36AFB3-EA53-4316-8778-0C2621A6E44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12873" y="1225739"/>
                  <a:ext cx="146880" cy="27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73A1FB2-284C-4DAA-9CE7-4235CABE2490}"/>
                  </a:ext>
                </a:extLst>
              </p14:cNvPr>
              <p14:cNvContentPartPr/>
              <p14:nvPr/>
            </p14:nvContentPartPr>
            <p14:xfrm>
              <a:off x="2467833" y="1427339"/>
              <a:ext cx="225360" cy="87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73A1FB2-284C-4DAA-9CE7-4235CABE249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58833" y="1418339"/>
                <a:ext cx="243000" cy="10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8A6F95FD-38A5-4047-816F-BFBB70B3506C}"/>
              </a:ext>
            </a:extLst>
          </p:cNvPr>
          <p:cNvGrpSpPr/>
          <p:nvPr/>
        </p:nvGrpSpPr>
        <p:grpSpPr>
          <a:xfrm>
            <a:off x="2899113" y="1309619"/>
            <a:ext cx="1957680" cy="302400"/>
            <a:chOff x="2899113" y="1309619"/>
            <a:chExt cx="195768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A30BF4D-2508-42C5-9CEE-DA6B4EFF06BB}"/>
                    </a:ext>
                  </a:extLst>
                </p14:cNvPr>
                <p14:cNvContentPartPr/>
                <p14:nvPr/>
              </p14:nvContentPartPr>
              <p14:xfrm>
                <a:off x="2899113" y="1321499"/>
                <a:ext cx="48600" cy="248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A30BF4D-2508-42C5-9CEE-DA6B4EFF06B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90113" y="1312859"/>
                  <a:ext cx="662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8853AAC-EE7B-4926-A464-13D87EAA3131}"/>
                    </a:ext>
                  </a:extLst>
                </p14:cNvPr>
                <p14:cNvContentPartPr/>
                <p14:nvPr/>
              </p14:nvContentPartPr>
              <p14:xfrm>
                <a:off x="3059673" y="1378739"/>
                <a:ext cx="146160" cy="180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8853AAC-EE7B-4926-A464-13D87EAA313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51033" y="1370099"/>
                  <a:ext cx="1638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10BFB03-E83B-4BF5-9B46-B7822DB4CAE1}"/>
                    </a:ext>
                  </a:extLst>
                </p14:cNvPr>
                <p14:cNvContentPartPr/>
                <p14:nvPr/>
              </p14:nvContentPartPr>
              <p14:xfrm>
                <a:off x="3355953" y="1482059"/>
                <a:ext cx="97200" cy="7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10BFB03-E83B-4BF5-9B46-B7822DB4CAE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47313" y="1473059"/>
                  <a:ext cx="1148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6200E31-3A0A-43FD-88BB-4FCA4566FB3F}"/>
                    </a:ext>
                  </a:extLst>
                </p14:cNvPr>
                <p14:cNvContentPartPr/>
                <p14:nvPr/>
              </p14:nvContentPartPr>
              <p14:xfrm>
                <a:off x="3597513" y="1345259"/>
                <a:ext cx="138600" cy="185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6200E31-3A0A-43FD-88BB-4FCA4566FB3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88513" y="1336259"/>
                  <a:ext cx="1562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8BF9ED2-B399-43AC-AEEB-A87E76A2AF60}"/>
                    </a:ext>
                  </a:extLst>
                </p14:cNvPr>
                <p14:cNvContentPartPr/>
                <p14:nvPr/>
              </p14:nvContentPartPr>
              <p14:xfrm>
                <a:off x="3776793" y="1309619"/>
                <a:ext cx="66960" cy="56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8BF9ED2-B399-43AC-AEEB-A87E76A2AF6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68153" y="1300979"/>
                  <a:ext cx="846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C062FAB-5D21-4C0D-886D-F5B58137B80F}"/>
                    </a:ext>
                  </a:extLst>
                </p14:cNvPr>
                <p14:cNvContentPartPr/>
                <p14:nvPr/>
              </p14:nvContentPartPr>
              <p14:xfrm>
                <a:off x="3923313" y="1488179"/>
                <a:ext cx="109440" cy="90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C062FAB-5D21-4C0D-886D-F5B58137B80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14673" y="1479539"/>
                  <a:ext cx="127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372405F-267F-4135-AC27-787AA4FBB8C0}"/>
                    </a:ext>
                  </a:extLst>
                </p14:cNvPr>
                <p14:cNvContentPartPr/>
                <p14:nvPr/>
              </p14:nvContentPartPr>
              <p14:xfrm>
                <a:off x="4140753" y="1385219"/>
                <a:ext cx="114120" cy="172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372405F-267F-4135-AC27-787AA4FBB8C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32113" y="1376579"/>
                  <a:ext cx="131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E55E4CE-7B94-4A04-A21D-C24123A39D7D}"/>
                    </a:ext>
                  </a:extLst>
                </p14:cNvPr>
                <p14:cNvContentPartPr/>
                <p14:nvPr/>
              </p14:nvContentPartPr>
              <p14:xfrm>
                <a:off x="4371153" y="1532819"/>
                <a:ext cx="103320" cy="7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E55E4CE-7B94-4A04-A21D-C24123A39D7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62153" y="1524179"/>
                  <a:ext cx="120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5949330-2B84-468E-B81D-E3AC33CD53DD}"/>
                    </a:ext>
                  </a:extLst>
                </p14:cNvPr>
                <p14:cNvContentPartPr/>
                <p14:nvPr/>
              </p14:nvContentPartPr>
              <p14:xfrm>
                <a:off x="4401033" y="1491779"/>
                <a:ext cx="15480" cy="107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5949330-2B84-468E-B81D-E3AC33CD53D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92393" y="1482779"/>
                  <a:ext cx="33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942ACBE-68DD-4C0D-8DAE-D27859D8D3BD}"/>
                    </a:ext>
                  </a:extLst>
                </p14:cNvPr>
                <p14:cNvContentPartPr/>
                <p14:nvPr/>
              </p14:nvContentPartPr>
              <p14:xfrm>
                <a:off x="4538913" y="1421219"/>
                <a:ext cx="151560" cy="186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942ACBE-68DD-4C0D-8DAE-D27859D8D3B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30273" y="1412579"/>
                  <a:ext cx="1692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258BA63-9B2A-4F16-912A-87882A1593DD}"/>
                    </a:ext>
                  </a:extLst>
                </p14:cNvPr>
                <p14:cNvContentPartPr/>
                <p14:nvPr/>
              </p14:nvContentPartPr>
              <p14:xfrm>
                <a:off x="4656633" y="1324379"/>
                <a:ext cx="75960" cy="48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258BA63-9B2A-4F16-912A-87882A1593D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47633" y="1315739"/>
                  <a:ext cx="93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314E422-46E1-49AA-AA21-EB1EF6B10A80}"/>
                    </a:ext>
                  </a:extLst>
                </p14:cNvPr>
                <p14:cNvContentPartPr/>
                <p14:nvPr/>
              </p14:nvContentPartPr>
              <p14:xfrm>
                <a:off x="4755273" y="1342019"/>
                <a:ext cx="101520" cy="270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314E422-46E1-49AA-AA21-EB1EF6B10A8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46633" y="1333019"/>
                  <a:ext cx="119160" cy="28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8F7A149-68BE-4F0F-8C29-2D591231DDBF}"/>
                  </a:ext>
                </a:extLst>
              </p14:cNvPr>
              <p14:cNvContentPartPr/>
              <p14:nvPr/>
            </p14:nvContentPartPr>
            <p14:xfrm>
              <a:off x="6492273" y="2928539"/>
              <a:ext cx="70920" cy="691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8F7A149-68BE-4F0F-8C29-2D591231DDB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483633" y="2919539"/>
                <a:ext cx="88560" cy="8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041E36F9-9C56-4E03-A987-43F81B75A676}"/>
              </a:ext>
            </a:extLst>
          </p:cNvPr>
          <p:cNvGrpSpPr/>
          <p:nvPr/>
        </p:nvGrpSpPr>
        <p:grpSpPr>
          <a:xfrm>
            <a:off x="2764113" y="4093139"/>
            <a:ext cx="953640" cy="409320"/>
            <a:chOff x="2764113" y="4093139"/>
            <a:chExt cx="953640" cy="4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D110F7D-3787-49F7-AD19-81232CC99163}"/>
                    </a:ext>
                  </a:extLst>
                </p14:cNvPr>
                <p14:cNvContentPartPr/>
                <p14:nvPr/>
              </p14:nvContentPartPr>
              <p14:xfrm>
                <a:off x="2764113" y="4093139"/>
                <a:ext cx="200520" cy="198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D110F7D-3787-49F7-AD19-81232CC9916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55113" y="4084499"/>
                  <a:ext cx="2181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168DDC2-DAD8-42B4-9FF9-9C4323D3A539}"/>
                    </a:ext>
                  </a:extLst>
                </p14:cNvPr>
                <p14:cNvContentPartPr/>
                <p14:nvPr/>
              </p14:nvContentPartPr>
              <p14:xfrm>
                <a:off x="2935473" y="4433699"/>
                <a:ext cx="187920" cy="68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168DDC2-DAD8-42B4-9FF9-9C4323D3A53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26473" y="4424699"/>
                  <a:ext cx="2055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48A0416-C6CB-4456-9363-8E0720837D8C}"/>
                    </a:ext>
                  </a:extLst>
                </p14:cNvPr>
                <p14:cNvContentPartPr/>
                <p14:nvPr/>
              </p14:nvContentPartPr>
              <p14:xfrm>
                <a:off x="3225993" y="4226699"/>
                <a:ext cx="122400" cy="213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48A0416-C6CB-4456-9363-8E0720837D8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17353" y="4217699"/>
                  <a:ext cx="1400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27E9390-46C5-4FF8-8C2A-145D2E6CB2EA}"/>
                    </a:ext>
                  </a:extLst>
                </p14:cNvPr>
                <p14:cNvContentPartPr/>
                <p14:nvPr/>
              </p14:nvContentPartPr>
              <p14:xfrm>
                <a:off x="3459633" y="4235699"/>
                <a:ext cx="126720" cy="185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27E9390-46C5-4FF8-8C2A-145D2E6CB2E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50633" y="4227059"/>
                  <a:ext cx="1443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4E76D16-0773-4596-81BB-CB0EE61FF7EB}"/>
                    </a:ext>
                  </a:extLst>
                </p14:cNvPr>
                <p14:cNvContentPartPr/>
                <p14:nvPr/>
              </p14:nvContentPartPr>
              <p14:xfrm>
                <a:off x="3633513" y="4204379"/>
                <a:ext cx="84240" cy="120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4E76D16-0773-4596-81BB-CB0EE61FF7E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24513" y="4195739"/>
                  <a:ext cx="101880" cy="1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47A83F7-6176-4A24-A921-1FE58C9F82D0}"/>
                  </a:ext>
                </a:extLst>
              </p14:cNvPr>
              <p14:cNvContentPartPr/>
              <p14:nvPr/>
            </p14:nvContentPartPr>
            <p14:xfrm>
              <a:off x="6224073" y="4073339"/>
              <a:ext cx="1697400" cy="1242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47A83F7-6176-4A24-A921-1FE58C9F82D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215073" y="4064699"/>
                <a:ext cx="1715040" cy="14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9E2B35D3-2E76-4FFD-966F-76A916C851DA}"/>
              </a:ext>
            </a:extLst>
          </p:cNvPr>
          <p:cNvGrpSpPr/>
          <p:nvPr/>
        </p:nvGrpSpPr>
        <p:grpSpPr>
          <a:xfrm>
            <a:off x="6238833" y="4509659"/>
            <a:ext cx="1492920" cy="365760"/>
            <a:chOff x="6238833" y="4509659"/>
            <a:chExt cx="149292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9E07DF0-031E-4A1B-B0B0-BE6E74AC9F32}"/>
                    </a:ext>
                  </a:extLst>
                </p14:cNvPr>
                <p14:cNvContentPartPr/>
                <p14:nvPr/>
              </p14:nvContentPartPr>
              <p14:xfrm>
                <a:off x="6238833" y="4509659"/>
                <a:ext cx="107640" cy="308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9E07DF0-031E-4A1B-B0B0-BE6E74AC9F3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29833" y="4500659"/>
                  <a:ext cx="1252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F8B5A62-E76F-4E79-BB3A-26FA0D945FC8}"/>
                    </a:ext>
                  </a:extLst>
                </p14:cNvPr>
                <p14:cNvContentPartPr/>
                <p14:nvPr/>
              </p14:nvContentPartPr>
              <p14:xfrm>
                <a:off x="6427473" y="4585619"/>
                <a:ext cx="185760" cy="191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F8B5A62-E76F-4E79-BB3A-26FA0D945FC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18833" y="4576979"/>
                  <a:ext cx="2034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D1E697B-56A6-4D33-89EE-25B4CA497B46}"/>
                    </a:ext>
                  </a:extLst>
                </p14:cNvPr>
                <p14:cNvContentPartPr/>
                <p14:nvPr/>
              </p14:nvContentPartPr>
              <p14:xfrm>
                <a:off x="6492633" y="4690739"/>
                <a:ext cx="74160" cy="4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D1E697B-56A6-4D33-89EE-25B4CA497B4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83993" y="4681739"/>
                  <a:ext cx="91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6D965FD-E61D-4C3F-9B2E-93C8C97130EF}"/>
                    </a:ext>
                  </a:extLst>
                </p14:cNvPr>
                <p14:cNvContentPartPr/>
                <p14:nvPr/>
              </p14:nvContentPartPr>
              <p14:xfrm>
                <a:off x="6649593" y="4553939"/>
                <a:ext cx="68760" cy="69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6D965FD-E61D-4C3F-9B2E-93C8C97130E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40593" y="4545299"/>
                  <a:ext cx="864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69842A7-6BE8-4E17-B3C9-EF40066247B4}"/>
                    </a:ext>
                  </a:extLst>
                </p14:cNvPr>
                <p14:cNvContentPartPr/>
                <p14:nvPr/>
              </p14:nvContentPartPr>
              <p14:xfrm>
                <a:off x="6774513" y="4690739"/>
                <a:ext cx="98640" cy="93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69842A7-6BE8-4E17-B3C9-EF40066247B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65873" y="4681739"/>
                  <a:ext cx="116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8CCAFE2-0B27-4ABC-99DF-09FB07DD8D80}"/>
                    </a:ext>
                  </a:extLst>
                </p14:cNvPr>
                <p14:cNvContentPartPr/>
                <p14:nvPr/>
              </p14:nvContentPartPr>
              <p14:xfrm>
                <a:off x="7023633" y="4566179"/>
                <a:ext cx="101160" cy="155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8CCAFE2-0B27-4ABC-99DF-09FB07DD8D8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14993" y="4557179"/>
                  <a:ext cx="118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D92DD7A-6A45-408E-9786-6533051A1EDE}"/>
                    </a:ext>
                  </a:extLst>
                </p14:cNvPr>
                <p14:cNvContentPartPr/>
                <p14:nvPr/>
              </p14:nvContentPartPr>
              <p14:xfrm>
                <a:off x="7163313" y="4519379"/>
                <a:ext cx="84960" cy="78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D92DD7A-6A45-408E-9786-6533051A1ED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54313" y="4510379"/>
                  <a:ext cx="1026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221A0B0-4EBA-437C-ACCE-DFF3C23B84DF}"/>
                    </a:ext>
                  </a:extLst>
                </p14:cNvPr>
                <p14:cNvContentPartPr/>
                <p14:nvPr/>
              </p14:nvContentPartPr>
              <p14:xfrm>
                <a:off x="7272033" y="4686779"/>
                <a:ext cx="93960" cy="90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221A0B0-4EBA-437C-ACCE-DFF3C23B84D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63393" y="4678139"/>
                  <a:ext cx="111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23CEC77-61B8-475C-80DB-B9A1DAB4904C}"/>
                    </a:ext>
                  </a:extLst>
                </p14:cNvPr>
                <p14:cNvContentPartPr/>
                <p14:nvPr/>
              </p14:nvContentPartPr>
              <p14:xfrm>
                <a:off x="7503513" y="4578419"/>
                <a:ext cx="52920" cy="172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23CEC77-61B8-475C-80DB-B9A1DAB4904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94873" y="4569779"/>
                  <a:ext cx="70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AE2BFF4-ECA8-4989-BD1E-BAB11356B88F}"/>
                    </a:ext>
                  </a:extLst>
                </p14:cNvPr>
                <p14:cNvContentPartPr/>
                <p14:nvPr/>
              </p14:nvContentPartPr>
              <p14:xfrm>
                <a:off x="7480833" y="4569059"/>
                <a:ext cx="168480" cy="203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AE2BFF4-ECA8-4989-BD1E-BAB11356B88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71833" y="4560419"/>
                  <a:ext cx="186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D55AE9E-556E-42AB-8756-32F29018DB68}"/>
                    </a:ext>
                  </a:extLst>
                </p14:cNvPr>
                <p14:cNvContentPartPr/>
                <p14:nvPr/>
              </p14:nvContentPartPr>
              <p14:xfrm>
                <a:off x="7694673" y="4516499"/>
                <a:ext cx="37080" cy="358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D55AE9E-556E-42AB-8756-32F29018DB6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686033" y="4507859"/>
                  <a:ext cx="54720" cy="376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54281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5AF28C-CFDF-4517-BC74-FB4669B652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5040B-679C-4A55-A619-53AC6FE53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396" y="423663"/>
            <a:ext cx="5448300" cy="361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320406-0B0B-4078-A6F4-04B83FE1D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60" y="1666178"/>
            <a:ext cx="8032940" cy="275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24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DD3995-3053-4228-821C-49DA1DA57D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583C2-E669-4582-A876-16C0DF28E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025" y="1408964"/>
            <a:ext cx="6977102" cy="3734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D5E394-3601-440B-A248-32AFB81FF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02" y="154781"/>
            <a:ext cx="85439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73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25C05A-320D-46C4-9521-D3C0728301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601E76-7762-4D86-8AE0-0992FE871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89" y="1431394"/>
            <a:ext cx="7390622" cy="34524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0CFCD9A-5579-4BDC-802E-CF3E3F3DE909}"/>
                  </a:ext>
                </a:extLst>
              </p14:cNvPr>
              <p14:cNvContentPartPr/>
              <p14:nvPr/>
            </p14:nvContentPartPr>
            <p14:xfrm>
              <a:off x="2405913" y="2695619"/>
              <a:ext cx="66960" cy="111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0CFCD9A-5579-4BDC-802E-CF3E3F3DE9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97273" y="2686619"/>
                <a:ext cx="846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20B66DA-1EE4-41F9-9C45-A055E32CB906}"/>
                  </a:ext>
                </a:extLst>
              </p14:cNvPr>
              <p14:cNvContentPartPr/>
              <p14:nvPr/>
            </p14:nvContentPartPr>
            <p14:xfrm>
              <a:off x="3323553" y="3125459"/>
              <a:ext cx="157320" cy="78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20B66DA-1EE4-41F9-9C45-A055E32CB9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14553" y="3116819"/>
                <a:ext cx="1749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ABE23B1-4062-4ACC-8193-4DDF9CA82C24}"/>
                  </a:ext>
                </a:extLst>
              </p14:cNvPr>
              <p14:cNvContentPartPr/>
              <p14:nvPr/>
            </p14:nvContentPartPr>
            <p14:xfrm>
              <a:off x="6460593" y="2589059"/>
              <a:ext cx="87120" cy="136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ABE23B1-4062-4ACC-8193-4DDF9CA82C2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51593" y="2580059"/>
                <a:ext cx="1047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F9AF7E0-678E-40B1-B043-51089E91B960}"/>
                  </a:ext>
                </a:extLst>
              </p14:cNvPr>
              <p14:cNvContentPartPr/>
              <p14:nvPr/>
            </p14:nvContentPartPr>
            <p14:xfrm>
              <a:off x="7349793" y="2909099"/>
              <a:ext cx="129600" cy="113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F9AF7E0-678E-40B1-B043-51089E91B9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40793" y="2900099"/>
                <a:ext cx="147240" cy="13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548C5468-9D63-4277-83D6-F14D707B545C}"/>
              </a:ext>
            </a:extLst>
          </p:cNvPr>
          <p:cNvGrpSpPr/>
          <p:nvPr/>
        </p:nvGrpSpPr>
        <p:grpSpPr>
          <a:xfrm>
            <a:off x="3363153" y="3870299"/>
            <a:ext cx="662760" cy="276480"/>
            <a:chOff x="3363153" y="3870299"/>
            <a:chExt cx="66276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D3F56B-BBA3-4521-88F7-D65CA3C5730E}"/>
                    </a:ext>
                  </a:extLst>
                </p14:cNvPr>
                <p14:cNvContentPartPr/>
                <p14:nvPr/>
              </p14:nvContentPartPr>
              <p14:xfrm>
                <a:off x="3363153" y="4073339"/>
                <a:ext cx="221040" cy="2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ED3F56B-BBA3-4521-88F7-D65CA3C5730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54513" y="4064339"/>
                  <a:ext cx="2386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789DF46-5593-4FD5-BE42-C195B0335FD6}"/>
                    </a:ext>
                  </a:extLst>
                </p14:cNvPr>
                <p14:cNvContentPartPr/>
                <p14:nvPr/>
              </p14:nvContentPartPr>
              <p14:xfrm>
                <a:off x="3380793" y="4107899"/>
                <a:ext cx="168120" cy="12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789DF46-5593-4FD5-BE42-C195B0335FD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71793" y="4099259"/>
                  <a:ext cx="1857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7A6CE47-EF1B-465E-B20D-9B098C833098}"/>
                    </a:ext>
                  </a:extLst>
                </p14:cNvPr>
                <p14:cNvContentPartPr/>
                <p14:nvPr/>
              </p14:nvContentPartPr>
              <p14:xfrm>
                <a:off x="3434073" y="3999179"/>
                <a:ext cx="93240" cy="147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7A6CE47-EF1B-465E-B20D-9B098C8330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25073" y="3990179"/>
                  <a:ext cx="110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C66DD2B-EC7D-4A75-8D8C-07F2F36E2F20}"/>
                    </a:ext>
                  </a:extLst>
                </p14:cNvPr>
                <p14:cNvContentPartPr/>
                <p14:nvPr/>
              </p14:nvContentPartPr>
              <p14:xfrm>
                <a:off x="3660513" y="3916019"/>
                <a:ext cx="158400" cy="187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C66DD2B-EC7D-4A75-8D8C-07F2F36E2F2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51873" y="3907379"/>
                  <a:ext cx="176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5508761-64C3-4BC6-91E1-633318E30D00}"/>
                    </a:ext>
                  </a:extLst>
                </p14:cNvPr>
                <p14:cNvContentPartPr/>
                <p14:nvPr/>
              </p14:nvContentPartPr>
              <p14:xfrm>
                <a:off x="3673833" y="3872099"/>
                <a:ext cx="147600" cy="9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5508761-64C3-4BC6-91E1-633318E30D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64833" y="3863459"/>
                  <a:ext cx="165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C12F295-D10C-4F3B-AF01-DA586EA58D23}"/>
                    </a:ext>
                  </a:extLst>
                </p14:cNvPr>
                <p14:cNvContentPartPr/>
                <p14:nvPr/>
              </p14:nvContentPartPr>
              <p14:xfrm>
                <a:off x="3802353" y="3955259"/>
                <a:ext cx="143640" cy="138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C12F295-D10C-4F3B-AF01-DA586EA58D2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93713" y="3946259"/>
                  <a:ext cx="161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81FB4F8-5FB6-4BA0-BADD-1AF10DD6C540}"/>
                    </a:ext>
                  </a:extLst>
                </p14:cNvPr>
                <p14:cNvContentPartPr/>
                <p14:nvPr/>
              </p14:nvContentPartPr>
              <p14:xfrm>
                <a:off x="3896673" y="3870299"/>
                <a:ext cx="129240" cy="7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81FB4F8-5FB6-4BA0-BADD-1AF10DD6C54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88033" y="3861299"/>
                  <a:ext cx="146880" cy="25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5E130BF-5A23-4ED3-9CA7-339A05A2E5B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21707" y="168801"/>
            <a:ext cx="6922293" cy="11649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137098-5D1D-4725-950B-E6C77763CE55}"/>
                  </a:ext>
                </a:extLst>
              </p14:cNvPr>
              <p14:cNvContentPartPr/>
              <p14:nvPr/>
            </p14:nvContentPartPr>
            <p14:xfrm>
              <a:off x="5932136" y="4117275"/>
              <a:ext cx="1436400" cy="471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137098-5D1D-4725-950B-E6C77763CE5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869496" y="4054275"/>
                <a:ext cx="1562040" cy="5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A972CC6-0A1F-4080-B9E6-D22A88C97DFD}"/>
                  </a:ext>
                </a:extLst>
              </p14:cNvPr>
              <p14:cNvContentPartPr/>
              <p14:nvPr/>
            </p14:nvContentPartPr>
            <p14:xfrm>
              <a:off x="6200696" y="3552075"/>
              <a:ext cx="51120" cy="243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A972CC6-0A1F-4080-B9E6-D22A88C97DF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137696" y="3489435"/>
                <a:ext cx="17676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23568DA-BC84-4438-ABB2-2BBC7753E7D1}"/>
                  </a:ext>
                </a:extLst>
              </p14:cNvPr>
              <p14:cNvContentPartPr/>
              <p14:nvPr/>
            </p14:nvContentPartPr>
            <p14:xfrm>
              <a:off x="6435056" y="2340315"/>
              <a:ext cx="30240" cy="138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23568DA-BC84-4438-ABB2-2BBC7753E7D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372416" y="2277675"/>
                <a:ext cx="15588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96F55D9-711F-477D-95F0-8B3F9CC57CC4}"/>
                  </a:ext>
                </a:extLst>
              </p14:cNvPr>
              <p14:cNvContentPartPr/>
              <p14:nvPr/>
            </p14:nvContentPartPr>
            <p14:xfrm>
              <a:off x="7492736" y="2792835"/>
              <a:ext cx="51120" cy="1288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96F55D9-711F-477D-95F0-8B3F9CC57CC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429736" y="2729835"/>
                <a:ext cx="17676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F36630B-C67E-4BC1-868B-7BC44D2F52C8}"/>
                  </a:ext>
                </a:extLst>
              </p14:cNvPr>
              <p14:cNvContentPartPr/>
              <p14:nvPr/>
            </p14:nvContentPartPr>
            <p14:xfrm>
              <a:off x="6518576" y="2440755"/>
              <a:ext cx="115920" cy="972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F36630B-C67E-4BC1-868B-7BC44D2F52C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509576" y="2431755"/>
                <a:ext cx="13356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030D681-C606-4FAA-BAD3-2E6D8E6BB506}"/>
                  </a:ext>
                </a:extLst>
              </p14:cNvPr>
              <p14:cNvContentPartPr/>
              <p14:nvPr/>
            </p14:nvContentPartPr>
            <p14:xfrm>
              <a:off x="7560056" y="2769435"/>
              <a:ext cx="117360" cy="1036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030D681-C606-4FAA-BAD3-2E6D8E6BB50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551056" y="2760435"/>
                <a:ext cx="1350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4B70B46-CC18-46A0-A769-3CCF17A25D89}"/>
                  </a:ext>
                </a:extLst>
              </p14:cNvPr>
              <p14:cNvContentPartPr/>
              <p14:nvPr/>
            </p14:nvContentPartPr>
            <p14:xfrm>
              <a:off x="4550096" y="2671515"/>
              <a:ext cx="50760" cy="2764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4B70B46-CC18-46A0-A769-3CCF17A25D8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541096" y="2662875"/>
                <a:ext cx="6840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764E5BE-DCA0-4FB1-A371-DDF888FCD253}"/>
                  </a:ext>
                </a:extLst>
              </p14:cNvPr>
              <p14:cNvContentPartPr/>
              <p14:nvPr/>
            </p14:nvContentPartPr>
            <p14:xfrm>
              <a:off x="-964744" y="3271275"/>
              <a:ext cx="36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764E5BE-DCA0-4FB1-A371-DDF888FCD25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-973744" y="326263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166100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19</Words>
  <Application>Microsoft Office PowerPoint</Application>
  <PresentationFormat>On-screen Show (16:9)</PresentationFormat>
  <Paragraphs>15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Lora</vt:lpstr>
      <vt:lpstr>Quattrocento Sans</vt:lpstr>
      <vt:lpstr>Viola template</vt:lpstr>
      <vt:lpstr> تمرین سوم مدار منطقی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تمرین اول مدار منطقی</dc:title>
  <dc:creator>Yeganeh Kordi</dc:creator>
  <cp:lastModifiedBy>Yeganeh Kordi</cp:lastModifiedBy>
  <cp:revision>13</cp:revision>
  <dcterms:modified xsi:type="dcterms:W3CDTF">2021-11-10T07:13:33Z</dcterms:modified>
</cp:coreProperties>
</file>